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623" y="3060383"/>
            <a:ext cx="8326755" cy="737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87730"/>
            <a:ext cx="9592310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71090"/>
            <a:ext cx="592455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98215"/>
            <a:ext cx="54444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196715"/>
            <a:ext cx="53428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053330"/>
            <a:ext cx="216471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71081"/>
            <a:ext cx="1476190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696085"/>
            <a:ext cx="953706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10" y="821014"/>
            <a:ext cx="107026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600" y="934720"/>
            <a:ext cx="65665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600" y="1657350"/>
            <a:ext cx="403669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600" y="2628900"/>
            <a:ext cx="20447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6600" y="3485515"/>
            <a:ext cx="176022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4845" y="4241800"/>
            <a:ext cx="191389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6600" y="5409565"/>
            <a:ext cx="18415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6600" y="6216650"/>
            <a:ext cx="67710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22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75665"/>
            <a:ext cx="67760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621155"/>
            <a:ext cx="48748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95550" y="2543175"/>
            <a:ext cx="27000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077335"/>
            <a:ext cx="211582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3357245"/>
            <a:ext cx="27000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5445760"/>
            <a:ext cx="27000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1" grpId="0" bldLvl="0" animBg="1"/>
      <p:bldP spid="23" grpId="0" bldLvl="0" animBg="1"/>
      <p:bldP spid="2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33450"/>
            <a:ext cx="697928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53920"/>
            <a:ext cx="689419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12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021029"/>
            <a:ext cx="10800000" cy="63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1"/>
          <a:stretch>
            <a:fillRect/>
          </a:stretch>
        </p:blipFill>
        <p:spPr>
          <a:xfrm>
            <a:off x="1787798" y="828040"/>
            <a:ext cx="8616405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344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2610486"/>
            <a:ext cx="1561904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4279850"/>
            <a:ext cx="4628571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565" y="5033010"/>
            <a:ext cx="9247505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2020"/>
            <a:ext cx="78105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63420"/>
            <a:ext cx="75533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11450"/>
            <a:ext cx="701865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46475"/>
            <a:ext cx="252730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789805"/>
            <a:ext cx="182435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539604"/>
            <a:ext cx="4304761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  <p:bldP spid="20" grpId="0" bldLvl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00" y="807044"/>
            <a:ext cx="95832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0565" y="2331720"/>
            <a:ext cx="64662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170" y="2277110"/>
            <a:ext cx="20110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7850" y="2924810"/>
            <a:ext cx="8670290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88820" y="4388485"/>
            <a:ext cx="664210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80565" y="5469255"/>
            <a:ext cx="853757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3765489"/>
            <a:ext cx="571428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3765489"/>
            <a:ext cx="809523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595235"/>
            <a:ext cx="847619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0476" y="4595235"/>
            <a:ext cx="838095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5424981"/>
            <a:ext cx="1066666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7619" y="5424981"/>
            <a:ext cx="800000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00" y="764499"/>
            <a:ext cx="94315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9531" y="3536192"/>
            <a:ext cx="266145" cy="19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3662" y="5550456"/>
            <a:ext cx="648730" cy="28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056608"/>
            <a:ext cx="980952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1599555"/>
            <a:ext cx="514285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0930" y="2561590"/>
            <a:ext cx="206946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904" y="3847545"/>
            <a:ext cx="980952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5714" y="4714355"/>
            <a:ext cx="971428" cy="40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0280"/>
            <a:ext cx="65614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68145"/>
            <a:ext cx="316801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54300"/>
            <a:ext cx="30353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86785"/>
            <a:ext cx="29159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043" y="4236756"/>
            <a:ext cx="550368" cy="32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043" y="4236756"/>
            <a:ext cx="1736507" cy="46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749800"/>
            <a:ext cx="187261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2043" y="5490115"/>
            <a:ext cx="1470812" cy="40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6182995"/>
            <a:ext cx="67487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3" grpId="0" animBg="1"/>
      <p:bldP spid="14" grpId="0" animBg="1"/>
      <p:bldP spid="16" grpId="0" bldLvl="0" animBg="1"/>
      <p:bldP spid="18" grpId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34" y="827999"/>
            <a:ext cx="10421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5" y="827999"/>
            <a:ext cx="10541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400" y="835025"/>
            <a:ext cx="78028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400" y="1647825"/>
            <a:ext cx="67557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7400" y="2626995"/>
            <a:ext cx="46736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7400" y="3400425"/>
            <a:ext cx="49523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7400" y="4231640"/>
            <a:ext cx="179705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7591" y="5487060"/>
            <a:ext cx="1385099" cy="32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7400" y="6163945"/>
            <a:ext cx="78022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