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78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" y="3037522"/>
            <a:ext cx="11641455" cy="782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90205"/>
            <a:ext cx="780952" cy="36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571" y="990205"/>
            <a:ext cx="742857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580" y="920750"/>
            <a:ext cx="9823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3333" y="990205"/>
            <a:ext cx="742857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86025"/>
            <a:ext cx="100457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8571" y="2535934"/>
            <a:ext cx="752380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58180" y="2419985"/>
            <a:ext cx="83756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31990" y="2420620"/>
            <a:ext cx="9486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62857" y="2535934"/>
            <a:ext cx="733333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100747"/>
            <a:ext cx="771428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24630" y="3994785"/>
            <a:ext cx="75057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00190" y="4077335"/>
            <a:ext cx="64960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529445" y="3994785"/>
            <a:ext cx="71056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animBg="1"/>
      <p:bldP spid="12" grpId="0" bldLvl="0" animBg="1"/>
      <p:bldP spid="13" grpId="0" bldLvl="0" animBg="1"/>
      <p:bldP spid="15" grpId="0" animBg="1"/>
      <p:bldP spid="16" grpId="0" animBg="1"/>
      <p:bldP spid="17" grpId="0" bldLvl="0" animBg="1"/>
      <p:bldP spid="18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6666" y="1799556"/>
            <a:ext cx="371427" cy="3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809" y="1790031"/>
            <a:ext cx="304761" cy="36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2590137"/>
            <a:ext cx="790476" cy="37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2380" y="3390244"/>
            <a:ext cx="742857" cy="36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952" y="3399769"/>
            <a:ext cx="380952" cy="3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29523" y="3390244"/>
            <a:ext cx="304761" cy="36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2857" y="4180825"/>
            <a:ext cx="733333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53155" y="2493645"/>
            <a:ext cx="203835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507671"/>
            <a:ext cx="323809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/>
          <a:stretch>
            <a:fillRect/>
          </a:stretch>
        </p:blipFill>
        <p:spPr>
          <a:xfrm>
            <a:off x="1461135" y="732790"/>
            <a:ext cx="9271000" cy="596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9115" y="2465705"/>
            <a:ext cx="85852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380" y="2465705"/>
            <a:ext cx="106299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0455" y="2465705"/>
            <a:ext cx="80962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3240" y="3398520"/>
            <a:ext cx="111188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2465" y="3390265"/>
            <a:ext cx="11036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9350" y="3398520"/>
            <a:ext cx="104648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12135" y="4314825"/>
            <a:ext cx="88265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85485" y="4314825"/>
            <a:ext cx="88265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8540" y="4314825"/>
            <a:ext cx="86677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3070" y="5247640"/>
            <a:ext cx="64579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2930" y="5247640"/>
            <a:ext cx="77660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38540" y="5247640"/>
            <a:ext cx="92392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73070" y="6163945"/>
            <a:ext cx="70294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71185" y="6163945"/>
            <a:ext cx="70294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00160" y="6163945"/>
            <a:ext cx="112839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828040"/>
            <a:ext cx="9379585" cy="218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2635" y="2466975"/>
            <a:ext cx="135636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3086735"/>
            <a:ext cx="9379585" cy="358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34965" y="3161665"/>
            <a:ext cx="18611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1005" y="3890010"/>
            <a:ext cx="14141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2280" y="4610735"/>
            <a:ext cx="179514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1415" y="5339080"/>
            <a:ext cx="136461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5800" y="6059805"/>
            <a:ext cx="141414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15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7561" y="3667353"/>
            <a:ext cx="416392" cy="36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1037909"/>
            <a:ext cx="333333" cy="37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7619" y="2383405"/>
            <a:ext cx="495238" cy="34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714" y="2307066"/>
            <a:ext cx="371428" cy="49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714" y="3223133"/>
            <a:ext cx="314284" cy="3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00952" y="4024692"/>
            <a:ext cx="514285" cy="48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638564"/>
            <a:ext cx="352380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472187"/>
            <a:ext cx="352380" cy="38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4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775" y="1730969"/>
            <a:ext cx="10800000" cy="310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8346" y="3525168"/>
            <a:ext cx="371427" cy="37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22610"/>
            <a:ext cx="333333" cy="37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49542"/>
            <a:ext cx="333333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030" y="744855"/>
            <a:ext cx="9172575" cy="602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4620" y="2655570"/>
            <a:ext cx="88963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1685" y="2655570"/>
            <a:ext cx="94615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135" y="2655570"/>
            <a:ext cx="99504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8565" y="3513455"/>
            <a:ext cx="125349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1960" y="3496945"/>
            <a:ext cx="165798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1410" y="3505200"/>
            <a:ext cx="169862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7095" y="4371340"/>
            <a:ext cx="954405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41595" y="4363720"/>
            <a:ext cx="103505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58660" y="4363720"/>
            <a:ext cx="109982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08110" y="4363720"/>
            <a:ext cx="114871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6910" y="5205095"/>
            <a:ext cx="133477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23155" y="5205095"/>
            <a:ext cx="145605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8475" y="5205095"/>
            <a:ext cx="151257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08655" y="6063615"/>
            <a:ext cx="134302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23155" y="6063615"/>
            <a:ext cx="145605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55815" y="6071870"/>
            <a:ext cx="90614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097010" y="6071870"/>
            <a:ext cx="95440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50" y="827999"/>
            <a:ext cx="101551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045287" y="4635479"/>
            <a:ext cx="385073" cy="34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3914411"/>
            <a:ext cx="409523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86395" y="934720"/>
            <a:ext cx="166878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6666" y="2993912"/>
            <a:ext cx="1504761" cy="49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8880" y="4465955"/>
            <a:ext cx="70294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3830" y="4474210"/>
            <a:ext cx="79121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2130" y="4474210"/>
            <a:ext cx="77025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0270" y="4474210"/>
            <a:ext cx="79121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48570" y="4474210"/>
            <a:ext cx="77025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" b="67947"/>
          <a:stretch>
            <a:fillRect/>
          </a:stretch>
        </p:blipFill>
        <p:spPr>
          <a:xfrm>
            <a:off x="720090" y="2034211"/>
            <a:ext cx="10800000" cy="235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7"/>
          <a:stretch>
            <a:fillRect/>
          </a:stretch>
        </p:blipFill>
        <p:spPr>
          <a:xfrm>
            <a:off x="720090" y="987466"/>
            <a:ext cx="10800000" cy="493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72395" y="1052830"/>
            <a:ext cx="6870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40410"/>
            <a:ext cx="9648190" cy="59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4815" y="2401570"/>
            <a:ext cx="195707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795" y="3176905"/>
            <a:ext cx="244157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3165" y="3943985"/>
            <a:ext cx="5873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480" y="4393565"/>
            <a:ext cx="175323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87795" y="5335905"/>
            <a:ext cx="193611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5790" y="6219190"/>
            <a:ext cx="66357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bldLvl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784152"/>
            <a:ext cx="419047" cy="37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215" y="1620520"/>
            <a:ext cx="10013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7142" y="1752567"/>
            <a:ext cx="742857" cy="37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6830" y="1620520"/>
            <a:ext cx="100076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57995" y="1692275"/>
            <a:ext cx="101600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215" y="3257550"/>
            <a:ext cx="9874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77142" y="3315754"/>
            <a:ext cx="761904" cy="3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29755" y="3315970"/>
            <a:ext cx="98806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91395" y="3325495"/>
            <a:ext cx="90106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24761" y="4878942"/>
            <a:ext cx="742857" cy="3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62730" y="4795520"/>
            <a:ext cx="100203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29755" y="4863465"/>
            <a:ext cx="95059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00920" y="4834890"/>
            <a:ext cx="102552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bldLvl="0" animBg="1"/>
      <p:bldP spid="13" grpId="0" animBg="1"/>
      <p:bldP spid="14" grpId="0" bldLvl="0" animBg="1"/>
      <p:bldP spid="16" grpId="0" bldLvl="0" animBg="1"/>
      <p:bldP spid="18" grpId="0" animBg="1"/>
      <p:bldP spid="19" grpId="0" bldLvl="0" animBg="1"/>
      <p:bldP spid="21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