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4" r:id="rId4"/>
    <p:sldId id="362" r:id="rId5"/>
    <p:sldId id="361" r:id="rId6"/>
    <p:sldId id="360" r:id="rId7"/>
    <p:sldId id="359" r:id="rId8"/>
    <p:sldId id="357" r:id="rId9"/>
    <p:sldId id="356" r:id="rId10"/>
    <p:sldId id="355" r:id="rId11"/>
    <p:sldId id="354" r:id="rId12"/>
    <p:sldId id="353" r:id="rId13"/>
    <p:sldId id="352" r:id="rId14"/>
    <p:sldId id="350" r:id="rId15"/>
    <p:sldId id="349" r:id="rId16"/>
    <p:sldId id="347" r:id="rId17"/>
    <p:sldId id="346" r:id="rId18"/>
    <p:sldId id="345" r:id="rId19"/>
    <p:sldId id="344" r:id="rId20"/>
    <p:sldId id="341" r:id="rId21"/>
    <p:sldId id="340" r:id="rId22"/>
    <p:sldId id="339" r:id="rId23"/>
    <p:sldId id="338" r:id="rId24"/>
    <p:sldId id="337" r:id="rId25"/>
    <p:sldId id="335" r:id="rId26"/>
    <p:sldId id="334" r:id="rId27"/>
    <p:sldId id="332" r:id="rId28"/>
    <p:sldId id="331" r:id="rId29"/>
    <p:sldId id="330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27978" y="3051810"/>
            <a:ext cx="5736045" cy="75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552273"/>
            <a:ext cx="295238" cy="29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543438"/>
            <a:ext cx="295238" cy="30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534912"/>
            <a:ext cx="266666" cy="29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965" y="3284814"/>
            <a:ext cx="10800000" cy="182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904349"/>
            <a:ext cx="295238" cy="29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888300"/>
            <a:ext cx="295238" cy="2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0" r="13552" b="4964"/>
          <a:stretch>
            <a:fillRect/>
          </a:stretch>
        </p:blipFill>
        <p:spPr>
          <a:xfrm>
            <a:off x="1667193" y="3429000"/>
            <a:ext cx="8857615" cy="307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6974"/>
            <a:ext cx="10800000" cy="236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0" r="13552" b="4964"/>
          <a:stretch>
            <a:fillRect/>
          </a:stretch>
        </p:blipFill>
        <p:spPr>
          <a:xfrm>
            <a:off x="1667193" y="845820"/>
            <a:ext cx="8857615" cy="307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3704756"/>
            <a:ext cx="457142" cy="33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2857" y="4409657"/>
            <a:ext cx="600000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9523" y="5076455"/>
            <a:ext cx="3409523" cy="5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942489"/>
            <a:ext cx="723809" cy="34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4761" y="1658058"/>
            <a:ext cx="714285" cy="33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3809" y="2373626"/>
            <a:ext cx="3914285" cy="33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0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4" r="6214" b="8487"/>
          <a:stretch>
            <a:fillRect/>
          </a:stretch>
        </p:blipFill>
        <p:spPr>
          <a:xfrm>
            <a:off x="1361440" y="1988185"/>
            <a:ext cx="9469120" cy="262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865" y="4679909"/>
            <a:ext cx="10800000" cy="193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38484" y="4756259"/>
            <a:ext cx="1647619" cy="35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0388" y="5452962"/>
            <a:ext cx="1257142" cy="36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0865" y="6149664"/>
            <a:ext cx="3304761" cy="36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39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000" y="1604373"/>
            <a:ext cx="304761" cy="27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8095" y="1566255"/>
            <a:ext cx="419047" cy="35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2271442"/>
            <a:ext cx="819047" cy="36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1705" y="2163445"/>
            <a:ext cx="365315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1428" y="3005217"/>
            <a:ext cx="1000000" cy="33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58095" y="3005217"/>
            <a:ext cx="1057142" cy="33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20000" y="2957569"/>
            <a:ext cx="1514285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15238" y="3662756"/>
            <a:ext cx="3323810" cy="3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4" r="6214" b="8487"/>
          <a:stretch>
            <a:fillRect/>
          </a:stretch>
        </p:blipFill>
        <p:spPr>
          <a:xfrm>
            <a:off x="1655445" y="4220845"/>
            <a:ext cx="8881110" cy="2462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3954"/>
            <a:ext cx="10800000" cy="379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3542122"/>
            <a:ext cx="295238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401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809" y="1518398"/>
            <a:ext cx="714285" cy="33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761" y="1470764"/>
            <a:ext cx="4314285" cy="40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428" y="1518398"/>
            <a:ext cx="1152380" cy="33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6666" y="2880750"/>
            <a:ext cx="3752380" cy="3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24761" y="3576216"/>
            <a:ext cx="2571428" cy="38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4281210"/>
            <a:ext cx="6980952" cy="38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64" t="6764" r="6214" b="8487"/>
          <a:stretch>
            <a:fillRect/>
          </a:stretch>
        </p:blipFill>
        <p:spPr>
          <a:xfrm>
            <a:off x="3961130" y="4868545"/>
            <a:ext cx="4269740" cy="185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00952" y="904358"/>
            <a:ext cx="1695239" cy="3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1610684"/>
            <a:ext cx="2885714" cy="37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2857" y="1610684"/>
            <a:ext cx="5533334" cy="3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2307466"/>
            <a:ext cx="1257142" cy="3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05" y="756285"/>
            <a:ext cx="10537190" cy="261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3290" y="1510030"/>
            <a:ext cx="43688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7595" y="2188845"/>
            <a:ext cx="85471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05" y="3369945"/>
            <a:ext cx="10537190" cy="329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008880" y="3500755"/>
            <a:ext cx="29718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476" y="2629357"/>
            <a:ext cx="1352380" cy="33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4020883"/>
            <a:ext cx="2028571" cy="37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238" y="5450533"/>
            <a:ext cx="4104761" cy="36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7" r="29550" b="5998"/>
          <a:stretch>
            <a:fillRect/>
          </a:stretch>
        </p:blipFill>
        <p:spPr>
          <a:xfrm>
            <a:off x="2291715" y="3573145"/>
            <a:ext cx="7608570" cy="266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9523" y="932784"/>
            <a:ext cx="409523" cy="3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333" y="2342624"/>
            <a:ext cx="923809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8571" y="2590299"/>
            <a:ext cx="723809" cy="3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9047" y="2590299"/>
            <a:ext cx="4961904" cy="3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7" r="29550" b="5998"/>
          <a:stretch>
            <a:fillRect/>
          </a:stretch>
        </p:blipFill>
        <p:spPr>
          <a:xfrm>
            <a:off x="2291715" y="3286125"/>
            <a:ext cx="7608570" cy="266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40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1587010"/>
            <a:ext cx="447619" cy="29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238" y="3000268"/>
            <a:ext cx="1171428" cy="34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9523" y="3038464"/>
            <a:ext cx="714285" cy="33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6666" y="3000268"/>
            <a:ext cx="3971428" cy="37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7" r="29550" b="5998"/>
          <a:stretch>
            <a:fillRect/>
          </a:stretch>
        </p:blipFill>
        <p:spPr>
          <a:xfrm>
            <a:off x="2485390" y="4147185"/>
            <a:ext cx="7221220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6"/>
          <a:stretch>
            <a:fillRect/>
          </a:stretch>
        </p:blipFill>
        <p:spPr>
          <a:xfrm>
            <a:off x="2243455" y="4081780"/>
            <a:ext cx="8823325" cy="255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0590" y="5968365"/>
            <a:ext cx="848995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8785" y="6196330"/>
            <a:ext cx="66548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5225" y="6196330"/>
            <a:ext cx="365887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2" r="397" b="2061"/>
          <a:stretch>
            <a:fillRect/>
          </a:stretch>
        </p:blipFill>
        <p:spPr>
          <a:xfrm>
            <a:off x="1127443" y="763905"/>
            <a:ext cx="9937115" cy="316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2248720"/>
            <a:ext cx="847619" cy="2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0476" y="2868498"/>
            <a:ext cx="914285" cy="2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3106874"/>
            <a:ext cx="4171428" cy="35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2" t="22257" r="15124" b="19863"/>
          <a:stretch>
            <a:fillRect/>
          </a:stretch>
        </p:blipFill>
        <p:spPr>
          <a:xfrm>
            <a:off x="2927985" y="3790315"/>
            <a:ext cx="6408420" cy="187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562257"/>
            <a:ext cx="342858" cy="30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2878201"/>
            <a:ext cx="295238" cy="29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8949"/>
            <a:ext cx="107813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8300" y="2264060"/>
            <a:ext cx="304234" cy="27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7085" y="6182401"/>
            <a:ext cx="5181497" cy="38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7105" y="6201422"/>
            <a:ext cx="1996540" cy="36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1904" y="4211824"/>
            <a:ext cx="666666" cy="30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60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07085"/>
            <a:ext cx="1035685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1412240"/>
            <a:ext cx="102425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39470" y="1988820"/>
            <a:ext cx="1006919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1815" y="3284855"/>
            <a:ext cx="2101215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570" y="4220845"/>
            <a:ext cx="1040320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51815" y="4905375"/>
            <a:ext cx="1036701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9425" y="5828665"/>
            <a:ext cx="1074864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15" y="2662555"/>
            <a:ext cx="992505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3534802"/>
            <a:ext cx="276190" cy="29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572004"/>
            <a:ext cx="333333" cy="29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09" y="3536943"/>
            <a:ext cx="333333" cy="30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221879"/>
            <a:ext cx="295238" cy="30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95" y="2786339"/>
            <a:ext cx="10800000" cy="1141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543829"/>
            <a:ext cx="276190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590692"/>
            <a:ext cx="276190" cy="29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875623"/>
            <a:ext cx="285714" cy="30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