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324" y="2131060"/>
            <a:ext cx="9479352" cy="948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829" y="3644265"/>
            <a:ext cx="8278342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40" y="799424"/>
            <a:ext cx="100608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4327" y="3924289"/>
            <a:ext cx="390367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7470" y="3915411"/>
            <a:ext cx="399239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5126" y="3933166"/>
            <a:ext cx="461343" cy="33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2630" y="3915411"/>
            <a:ext cx="434727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5774" y="3942044"/>
            <a:ext cx="443599" cy="33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26661" y="3906534"/>
            <a:ext cx="461343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9653" y="3897656"/>
            <a:ext cx="390367" cy="39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63925" y="3906534"/>
            <a:ext cx="416983" cy="39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73685" y="3906534"/>
            <a:ext cx="399239" cy="39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01188" y="3915411"/>
            <a:ext cx="381495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31095" y="5912840"/>
            <a:ext cx="390367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14238" y="5895085"/>
            <a:ext cx="461343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23998" y="5921717"/>
            <a:ext cx="408111" cy="31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16014" y="5903962"/>
            <a:ext cx="461343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25774" y="5895085"/>
            <a:ext cx="452471" cy="39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417789" y="5895085"/>
            <a:ext cx="461343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54165" y="5886207"/>
            <a:ext cx="434727" cy="40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863925" y="5912840"/>
            <a:ext cx="425854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529325" y="5903962"/>
            <a:ext cx="425856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239084" y="5912840"/>
            <a:ext cx="434727" cy="36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644"/>
            <a:ext cx="10800000" cy="2367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77"/>
          <a:stretch>
            <a:fillRect/>
          </a:stretch>
        </p:blipFill>
        <p:spPr>
          <a:xfrm>
            <a:off x="767715" y="3501390"/>
            <a:ext cx="10800080" cy="273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785" y="4508500"/>
            <a:ext cx="61087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" t="53759"/>
          <a:stretch>
            <a:fillRect/>
          </a:stretch>
        </p:blipFill>
        <p:spPr>
          <a:xfrm>
            <a:off x="512535" y="944286"/>
            <a:ext cx="10392320" cy="248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192038"/>
            <a:ext cx="419047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919703"/>
            <a:ext cx="409523" cy="37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026478" y="2585720"/>
            <a:ext cx="10139045" cy="2306320"/>
            <a:chOff x="805" y="3959"/>
            <a:chExt cx="17944" cy="4082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54" r="21038" b="49540"/>
            <a:stretch>
              <a:fillRect/>
            </a:stretch>
          </p:blipFill>
          <p:spPr>
            <a:xfrm>
              <a:off x="805" y="3959"/>
              <a:ext cx="10335" cy="404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5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96" t="54140" r="36885" b="1689"/>
            <a:stretch>
              <a:fillRect/>
            </a:stretch>
          </p:blipFill>
          <p:spPr>
            <a:xfrm>
              <a:off x="11981" y="4111"/>
              <a:ext cx="6769" cy="393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012649"/>
            <a:ext cx="10800000" cy="159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18144"/>
            <a:ext cx="9000000" cy="4579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3174365"/>
            <a:ext cx="56388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5478739"/>
            <a:ext cx="9000000" cy="131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306" y="827999"/>
            <a:ext cx="91913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52305" y="2996565"/>
            <a:ext cx="59753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914111"/>
            <a:ext cx="371428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27999"/>
            <a:ext cx="100949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6372" y="4487707"/>
            <a:ext cx="338278" cy="36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