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5" r:id="rId4"/>
    <p:sldId id="364" r:id="rId5"/>
    <p:sldId id="363" r:id="rId6"/>
    <p:sldId id="362" r:id="rId7"/>
    <p:sldId id="361" r:id="rId8"/>
    <p:sldId id="360" r:id="rId9"/>
    <p:sldId id="358" r:id="rId10"/>
    <p:sldId id="357" r:id="rId11"/>
    <p:sldId id="356" r:id="rId12"/>
    <p:sldId id="354" r:id="rId13"/>
    <p:sldId id="352" r:id="rId14"/>
    <p:sldId id="350" r:id="rId15"/>
    <p:sldId id="406" r:id="rId16"/>
    <p:sldId id="349" r:id="rId17"/>
    <p:sldId id="348" r:id="rId18"/>
    <p:sldId id="347" r:id="rId19"/>
    <p:sldId id="346" r:id="rId20"/>
    <p:sldId id="345" r:id="rId21"/>
    <p:sldId id="344" r:id="rId22"/>
    <p:sldId id="342" r:id="rId23"/>
    <p:sldId id="341" r:id="rId24"/>
    <p:sldId id="338" r:id="rId25"/>
    <p:sldId id="336" r:id="rId26"/>
    <p:sldId id="335" r:id="rId27"/>
    <p:sldId id="334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730" y="2903220"/>
            <a:ext cx="660654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47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05141"/>
            <a:ext cx="323809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204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7619" y="5343410"/>
            <a:ext cx="333333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9359265" cy="455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4869180"/>
            <a:ext cx="5010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9" r="56220" b="4191"/>
          <a:stretch>
            <a:fillRect/>
          </a:stretch>
        </p:blipFill>
        <p:spPr>
          <a:xfrm>
            <a:off x="9480550" y="836930"/>
            <a:ext cx="2557780" cy="237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6059" r="12889" b="4190"/>
          <a:stretch>
            <a:fillRect/>
          </a:stretch>
        </p:blipFill>
        <p:spPr>
          <a:xfrm>
            <a:off x="9623425" y="3573145"/>
            <a:ext cx="237553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9560" y="828040"/>
            <a:ext cx="9673590" cy="5302885"/>
            <a:chOff x="456" y="1304"/>
            <a:chExt cx="17008" cy="932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" y="1304"/>
              <a:ext cx="17008" cy="253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" y="3926"/>
              <a:ext cx="17008" cy="67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9" r="56220" b="4191"/>
          <a:stretch>
            <a:fillRect/>
          </a:stretch>
        </p:blipFill>
        <p:spPr>
          <a:xfrm>
            <a:off x="9480550" y="836930"/>
            <a:ext cx="2557780" cy="237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6059" r="12889" b="4190"/>
          <a:stretch>
            <a:fillRect/>
          </a:stretch>
        </p:blipFill>
        <p:spPr>
          <a:xfrm>
            <a:off x="9623425" y="3573145"/>
            <a:ext cx="237553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2"/>
          <a:stretch>
            <a:fillRect/>
          </a:stretch>
        </p:blipFill>
        <p:spPr>
          <a:xfrm>
            <a:off x="720090" y="828040"/>
            <a:ext cx="10800080" cy="540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4" t="75308"/>
          <a:stretch>
            <a:fillRect/>
          </a:stretch>
        </p:blipFill>
        <p:spPr>
          <a:xfrm>
            <a:off x="623660" y="836336"/>
            <a:ext cx="9960520" cy="177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605" y="939165"/>
            <a:ext cx="39706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0830" y="1949450"/>
            <a:ext cx="53524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3" t="1123" b="54760"/>
          <a:stretch>
            <a:fillRect/>
          </a:stretch>
        </p:blipFill>
        <p:spPr>
          <a:xfrm>
            <a:off x="8328025" y="908685"/>
            <a:ext cx="3192145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" r="8219"/>
          <a:stretch>
            <a:fillRect/>
          </a:stretch>
        </p:blipFill>
        <p:spPr>
          <a:xfrm>
            <a:off x="1139780" y="836971"/>
            <a:ext cx="9912440" cy="547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731082"/>
            <a:ext cx="2085714" cy="48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" r="8219"/>
          <a:stretch>
            <a:fillRect/>
          </a:stretch>
        </p:blipFill>
        <p:spPr>
          <a:xfrm>
            <a:off x="2232343" y="2423795"/>
            <a:ext cx="7727315" cy="426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545" y="828040"/>
            <a:ext cx="9820910" cy="230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6220" y="923290"/>
            <a:ext cx="50228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7105" y="923290"/>
            <a:ext cx="51117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5355" y="1677670"/>
            <a:ext cx="16738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8655" y="2589530"/>
            <a:ext cx="358521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" r="8219"/>
          <a:stretch>
            <a:fillRect/>
          </a:stretch>
        </p:blipFill>
        <p:spPr>
          <a:xfrm>
            <a:off x="2984183" y="3284855"/>
            <a:ext cx="6223635" cy="343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9795" y="1748155"/>
            <a:ext cx="19659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2649220"/>
            <a:ext cx="93751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72380" y="3648562"/>
            <a:ext cx="552380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67619" y="1562736"/>
            <a:ext cx="495238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571" y="1562736"/>
            <a:ext cx="495237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666" y="1562736"/>
            <a:ext cx="733333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6190" y="1973043"/>
            <a:ext cx="476190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4761" y="1973043"/>
            <a:ext cx="704761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0476" y="2383351"/>
            <a:ext cx="495238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7142" y="2793659"/>
            <a:ext cx="476190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6190" y="2793659"/>
            <a:ext cx="238095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77142" y="2793659"/>
            <a:ext cx="457142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39047" y="3203966"/>
            <a:ext cx="495238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67330" y="3912235"/>
            <a:ext cx="178117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05705" y="3952875"/>
            <a:ext cx="220281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72380" y="4377637"/>
            <a:ext cx="495238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76855" y="4533900"/>
            <a:ext cx="166243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43830" y="4582160"/>
            <a:ext cx="179705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10476" y="5141000"/>
            <a:ext cx="923809" cy="21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548571" y="5141000"/>
            <a:ext cx="952380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924810"/>
            <a:ext cx="238125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bldLvl="0" animBg="1"/>
      <p:bldP spid="19" grpId="0" bldLvl="0" animBg="1"/>
      <p:bldP spid="21" grpId="0" animBg="1"/>
      <p:bldP spid="24" grpId="0" bldLvl="0" animBg="1"/>
      <p:bldP spid="26" grpId="0" bldLvl="0" animBg="1"/>
      <p:bldP spid="2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95" y="3738204"/>
            <a:ext cx="10800000" cy="63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2966" y="3862077"/>
            <a:ext cx="371427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r="9326" b="40409"/>
          <a:stretch>
            <a:fillRect/>
          </a:stretch>
        </p:blipFill>
        <p:spPr>
          <a:xfrm>
            <a:off x="4211003" y="4364990"/>
            <a:ext cx="3769995" cy="2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853848"/>
            <a:ext cx="352380" cy="38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3" r="65871" b="5762"/>
          <a:stretch>
            <a:fillRect/>
          </a:stretch>
        </p:blipFill>
        <p:spPr>
          <a:xfrm>
            <a:off x="975360" y="3336925"/>
            <a:ext cx="3071495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6" t="9214" r="28266" b="3532"/>
          <a:stretch>
            <a:fillRect/>
          </a:stretch>
        </p:blipFill>
        <p:spPr>
          <a:xfrm>
            <a:off x="4194175" y="3264535"/>
            <a:ext cx="2447835" cy="280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" r="73872" b="7171"/>
          <a:stretch>
            <a:fillRect/>
          </a:stretch>
        </p:blipFill>
        <p:spPr>
          <a:xfrm>
            <a:off x="6715760" y="3500755"/>
            <a:ext cx="235140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32" t="5175" r="29063" b="9598"/>
          <a:stretch>
            <a:fillRect/>
          </a:stretch>
        </p:blipFill>
        <p:spPr>
          <a:xfrm>
            <a:off x="9216390" y="3500755"/>
            <a:ext cx="244847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8" r="22888" b="6559"/>
          <a:stretch>
            <a:fillRect/>
          </a:stretch>
        </p:blipFill>
        <p:spPr>
          <a:xfrm>
            <a:off x="1931988" y="2637155"/>
            <a:ext cx="8328025" cy="316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828040"/>
            <a:ext cx="10256520" cy="475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0530" y="1795145"/>
            <a:ext cx="15284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5270" y="2593340"/>
            <a:ext cx="429831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8555" y="4160520"/>
            <a:ext cx="5334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06230" y="4107815"/>
            <a:ext cx="50673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2530" y="4978400"/>
            <a:ext cx="60325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8" r="78892" b="6559"/>
          <a:stretch>
            <a:fillRect/>
          </a:stretch>
        </p:blipFill>
        <p:spPr>
          <a:xfrm>
            <a:off x="10055860" y="836930"/>
            <a:ext cx="176720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t="27415" r="22888" b="6559"/>
          <a:stretch>
            <a:fillRect/>
          </a:stretch>
        </p:blipFill>
        <p:spPr>
          <a:xfrm>
            <a:off x="9984105" y="3501390"/>
            <a:ext cx="1898015" cy="18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827999"/>
            <a:ext cx="10800000" cy="39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32095" y="2880995"/>
            <a:ext cx="469582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72" y="4183458"/>
            <a:ext cx="561904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0" t="7998" r="50887" b="6559"/>
          <a:stretch>
            <a:fillRect/>
          </a:stretch>
        </p:blipFill>
        <p:spPr>
          <a:xfrm>
            <a:off x="10128250" y="836930"/>
            <a:ext cx="1944370" cy="276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63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915" y="2637114"/>
            <a:ext cx="10800000" cy="654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r="40886" b="5721"/>
          <a:stretch>
            <a:fillRect/>
          </a:stretch>
        </p:blipFill>
        <p:spPr>
          <a:xfrm>
            <a:off x="3309303" y="3429000"/>
            <a:ext cx="5573395" cy="32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270" y="1782445"/>
            <a:ext cx="288163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3127492"/>
            <a:ext cx="1009523" cy="41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r="40886" b="5721"/>
          <a:stretch>
            <a:fillRect/>
          </a:stretch>
        </p:blipFill>
        <p:spPr>
          <a:xfrm>
            <a:off x="5087938" y="2997200"/>
            <a:ext cx="5573395" cy="32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2786286"/>
            <a:ext cx="1076190" cy="4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r="40886" b="5721"/>
          <a:stretch>
            <a:fillRect/>
          </a:stretch>
        </p:blipFill>
        <p:spPr>
          <a:xfrm>
            <a:off x="3495993" y="3572510"/>
            <a:ext cx="5200015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813488"/>
            <a:ext cx="1028571" cy="43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r="40886" b="5721"/>
          <a:stretch>
            <a:fillRect/>
          </a:stretch>
        </p:blipFill>
        <p:spPr>
          <a:xfrm>
            <a:off x="3495993" y="3572510"/>
            <a:ext cx="5200015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885155"/>
            <a:ext cx="1628571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885155"/>
            <a:ext cx="466666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080" y="1261110"/>
            <a:ext cx="35331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6666" y="2161653"/>
            <a:ext cx="495238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480" y="2245995"/>
            <a:ext cx="24098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15080" y="2843530"/>
            <a:ext cx="22002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15238" y="3428624"/>
            <a:ext cx="485714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39047" y="3428624"/>
            <a:ext cx="923809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77142" y="4009716"/>
            <a:ext cx="685714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10476" y="4009716"/>
            <a:ext cx="714285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539047" y="4019242"/>
            <a:ext cx="457142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53333" y="4009716"/>
            <a:ext cx="476190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958095" y="4419338"/>
            <a:ext cx="466666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472380" y="4447917"/>
            <a:ext cx="228572" cy="1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243809" y="4419338"/>
            <a:ext cx="257142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91428" y="4952800"/>
            <a:ext cx="257142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4285" y="5352896"/>
            <a:ext cx="495238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86666" y="5762519"/>
            <a:ext cx="933333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43809" y="5772045"/>
            <a:ext cx="952380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539047" y="5762519"/>
            <a:ext cx="1161905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813435"/>
            <a:ext cx="238125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bldLvl="0" animBg="1"/>
      <p:bldP spid="15" grpId="0" bldLvl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1954316"/>
            <a:ext cx="1447618" cy="41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9380" y="2740025"/>
            <a:ext cx="3549650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8" r="40886" b="5721"/>
          <a:stretch>
            <a:fillRect/>
          </a:stretch>
        </p:blipFill>
        <p:spPr>
          <a:xfrm>
            <a:off x="5879783" y="2853055"/>
            <a:ext cx="5200015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058062"/>
            <a:ext cx="361904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455" y="764499"/>
            <a:ext cx="99267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4203" y="2647513"/>
            <a:ext cx="306379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15" y="827999"/>
            <a:ext cx="104870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93033" y="4372863"/>
            <a:ext cx="406904" cy="36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999776"/>
            <a:ext cx="333333" cy="3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06"/>
          <a:stretch>
            <a:fillRect/>
          </a:stretch>
        </p:blipFill>
        <p:spPr>
          <a:xfrm>
            <a:off x="727075" y="3573145"/>
            <a:ext cx="10800000" cy="24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9"/>
          <a:stretch>
            <a:fillRect/>
          </a:stretch>
        </p:blipFill>
        <p:spPr>
          <a:xfrm>
            <a:off x="720090" y="918251"/>
            <a:ext cx="10800000" cy="333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97"/>
          <a:stretch>
            <a:fillRect/>
          </a:stretch>
        </p:blipFill>
        <p:spPr>
          <a:xfrm>
            <a:off x="1271270" y="4392295"/>
            <a:ext cx="10800080" cy="76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65"/>
          <a:stretch>
            <a:fillRect/>
          </a:stretch>
        </p:blipFill>
        <p:spPr>
          <a:xfrm>
            <a:off x="836930" y="840105"/>
            <a:ext cx="10518775" cy="155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45" y="939165"/>
            <a:ext cx="3524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95" y="2452370"/>
            <a:ext cx="10518775" cy="424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848488"/>
            <a:ext cx="1933333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523" y="1867563"/>
            <a:ext cx="723809" cy="4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3698722"/>
            <a:ext cx="504761" cy="4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5700" y="4495800"/>
            <a:ext cx="61214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71959"/>
            <a:ext cx="36190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