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6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2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544" y="2326481"/>
            <a:ext cx="11110912" cy="22050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52571"/>
            <a:ext cx="361904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4514503"/>
            <a:ext cx="419047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84814"/>
            <a:ext cx="10800000" cy="295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970" y="764499"/>
            <a:ext cx="9454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22546" y="2826228"/>
            <a:ext cx="325136" cy="32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771668"/>
            <a:ext cx="409523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714154"/>
            <a:ext cx="352380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539703"/>
            <a:ext cx="333333" cy="37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357204"/>
            <a:ext cx="10800000" cy="299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r="64222" b="6040"/>
          <a:stretch>
            <a:fillRect/>
          </a:stretch>
        </p:blipFill>
        <p:spPr>
          <a:xfrm>
            <a:off x="7536180" y="3284855"/>
            <a:ext cx="386397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10" y="756285"/>
            <a:ext cx="10482580" cy="299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9680" y="3220720"/>
            <a:ext cx="5518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9" r="70669" b="2109"/>
          <a:stretch>
            <a:fillRect/>
          </a:stretch>
        </p:blipFill>
        <p:spPr>
          <a:xfrm>
            <a:off x="1410970" y="3989705"/>
            <a:ext cx="2471420" cy="269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37" t="4939" r="21866" b="2111"/>
          <a:stretch>
            <a:fillRect/>
          </a:stretch>
        </p:blipFill>
        <p:spPr>
          <a:xfrm>
            <a:off x="3888740" y="3989705"/>
            <a:ext cx="2494280" cy="269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66" b="4169"/>
          <a:stretch>
            <a:fillRect/>
          </a:stretch>
        </p:blipFill>
        <p:spPr>
          <a:xfrm>
            <a:off x="6450330" y="3913505"/>
            <a:ext cx="2404745" cy="270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37" t="5077" r="22663" b="4170"/>
          <a:stretch>
            <a:fillRect/>
          </a:stretch>
        </p:blipFill>
        <p:spPr>
          <a:xfrm>
            <a:off x="8927465" y="4057015"/>
            <a:ext cx="2426970" cy="256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15180" y="2084705"/>
            <a:ext cx="36080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86666" y="2974955"/>
            <a:ext cx="1685714" cy="47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48571" y="3776486"/>
            <a:ext cx="1628571" cy="48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24761" y="4578017"/>
            <a:ext cx="1028571" cy="4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65" y="756244"/>
            <a:ext cx="97880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6793" y="3729133"/>
            <a:ext cx="457465" cy="44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0573" y="3737775"/>
            <a:ext cx="431571" cy="4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45"/>
          <a:stretch>
            <a:fillRect/>
          </a:stretch>
        </p:blipFill>
        <p:spPr>
          <a:xfrm>
            <a:off x="1202690" y="6597650"/>
            <a:ext cx="9788525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56244"/>
            <a:ext cx="103582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949" y="1898767"/>
            <a:ext cx="1068713" cy="47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8871" y="1907907"/>
            <a:ext cx="977369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0158" y="2538580"/>
            <a:ext cx="429311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5619" y="2529440"/>
            <a:ext cx="502385" cy="45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45"/>
          <a:stretch>
            <a:fillRect/>
          </a:stretch>
        </p:blipFill>
        <p:spPr>
          <a:xfrm>
            <a:off x="695325" y="6597650"/>
            <a:ext cx="10357200" cy="85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4285" y="2962866"/>
            <a:ext cx="409523" cy="35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4280" y="2834640"/>
            <a:ext cx="171005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1428" y="3553767"/>
            <a:ext cx="457142" cy="4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1904" y="3544237"/>
            <a:ext cx="2209523" cy="4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2857" y="4220913"/>
            <a:ext cx="1552380" cy="4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9" y="1648693"/>
            <a:ext cx="1085714" cy="44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27999"/>
            <a:ext cx="96610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13475" y="1592580"/>
            <a:ext cx="466217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6735" y="2480310"/>
            <a:ext cx="146240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66375" y="3983754"/>
            <a:ext cx="945655" cy="4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11448" y="3983754"/>
            <a:ext cx="1908350" cy="4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64385" y="5408109"/>
            <a:ext cx="979733" cy="4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8571" y="4080144"/>
            <a:ext cx="419047" cy="38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1764751"/>
            <a:ext cx="1038095" cy="44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58676" r="8220"/>
          <a:stretch>
            <a:fillRect/>
          </a:stretch>
        </p:blipFill>
        <p:spPr>
          <a:xfrm>
            <a:off x="1559560" y="3213100"/>
            <a:ext cx="8784500" cy="173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1868410"/>
            <a:ext cx="552380" cy="40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285" y="2651105"/>
            <a:ext cx="523809" cy="41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3424255"/>
            <a:ext cx="1047619" cy="44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58676" r="8220"/>
          <a:stretch>
            <a:fillRect/>
          </a:stretch>
        </p:blipFill>
        <p:spPr>
          <a:xfrm>
            <a:off x="1559560" y="4145915"/>
            <a:ext cx="8784500" cy="173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778183"/>
            <a:ext cx="323809" cy="37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 b="3358"/>
          <a:stretch>
            <a:fillRect/>
          </a:stretch>
        </p:blipFill>
        <p:spPr>
          <a:xfrm>
            <a:off x="2569210" y="3213100"/>
            <a:ext cx="7053580" cy="244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867994"/>
            <a:ext cx="10800000" cy="760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58165"/>
            <a:ext cx="371428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 b="2122"/>
          <a:stretch>
            <a:fillRect/>
          </a:stretch>
        </p:blipFill>
        <p:spPr>
          <a:xfrm>
            <a:off x="597535" y="2502535"/>
            <a:ext cx="2623820" cy="291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 t="15456" r="17551" b="2123"/>
          <a:stretch>
            <a:fillRect/>
          </a:stretch>
        </p:blipFill>
        <p:spPr>
          <a:xfrm>
            <a:off x="3230880" y="2962275"/>
            <a:ext cx="2580640" cy="245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8" r="58889"/>
          <a:stretch>
            <a:fillRect/>
          </a:stretch>
        </p:blipFill>
        <p:spPr>
          <a:xfrm>
            <a:off x="5934075" y="2691765"/>
            <a:ext cx="3978275" cy="275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t="11445" r="26888"/>
          <a:stretch>
            <a:fillRect/>
          </a:stretch>
        </p:blipFill>
        <p:spPr>
          <a:xfrm>
            <a:off x="9982200" y="2884805"/>
            <a:ext cx="1612900" cy="255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