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3094672"/>
            <a:ext cx="11258550" cy="668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95" y="836889"/>
            <a:ext cx="101206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2077" y="2837546"/>
            <a:ext cx="303441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75" y="827999"/>
            <a:ext cx="105416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3703" y="2687903"/>
            <a:ext cx="343950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992526"/>
            <a:ext cx="323809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952275"/>
            <a:ext cx="333333" cy="37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765" y="3500714"/>
            <a:ext cx="10800000" cy="237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04560"/>
            <a:ext cx="409523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74"/>
          <a:stretch>
            <a:fillRect/>
          </a:stretch>
        </p:blipFill>
        <p:spPr>
          <a:xfrm>
            <a:off x="720090" y="828040"/>
            <a:ext cx="1080008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52011"/>
            <a:ext cx="361904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805" y="3717290"/>
            <a:ext cx="9879330" cy="268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178" y="719455"/>
            <a:ext cx="8843645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1844675"/>
            <a:ext cx="4362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97"/>
          <a:stretch>
            <a:fillRect/>
          </a:stretch>
        </p:blipFill>
        <p:spPr>
          <a:xfrm>
            <a:off x="695960" y="765175"/>
            <a:ext cx="10800080" cy="424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2545" y="923925"/>
            <a:ext cx="6915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2765384"/>
            <a:ext cx="10800000" cy="159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1" t="74716"/>
          <a:stretch>
            <a:fillRect/>
          </a:stretch>
        </p:blipFill>
        <p:spPr>
          <a:xfrm>
            <a:off x="720050" y="1050966"/>
            <a:ext cx="10080665" cy="1510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91428" y="2334486"/>
            <a:ext cx="1114285" cy="4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4761" y="3297493"/>
            <a:ext cx="323809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70" y="3639185"/>
            <a:ext cx="5035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28025" y="4220845"/>
            <a:ext cx="3388360" cy="205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4149090"/>
            <a:ext cx="2710180" cy="243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512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07935" y="764540"/>
            <a:ext cx="3388360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692785"/>
            <a:ext cx="2614930" cy="23482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97320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67308" y="3036016"/>
            <a:ext cx="334700" cy="33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7999"/>
            <a:ext cx="10449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7062" y="5247451"/>
            <a:ext cx="930656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1434" y="5238225"/>
            <a:ext cx="1511165" cy="45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8633" y="6087055"/>
            <a:ext cx="5132434" cy="48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7999"/>
            <a:ext cx="104217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8205" y="2604135"/>
            <a:ext cx="52304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5705" y="3426460"/>
            <a:ext cx="87236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8875" y="4214495"/>
            <a:ext cx="465010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23960" y="5097780"/>
            <a:ext cx="132397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8199" y="6088964"/>
            <a:ext cx="1020116" cy="44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935" y="982980"/>
            <a:ext cx="1624965" cy="1621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8885" y="2917825"/>
            <a:ext cx="1664970" cy="168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818818"/>
            <a:ext cx="323809" cy="4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5030" y="1715135"/>
            <a:ext cx="16446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6190" y="2762003"/>
            <a:ext cx="447619" cy="4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88080" y="3558540"/>
            <a:ext cx="373951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3333" y="4877022"/>
            <a:ext cx="761904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84515" y="3644900"/>
            <a:ext cx="315087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2" grpId="0" bldLvl="0" animBg="1"/>
      <p:bldP spid="1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34285" y="980700"/>
            <a:ext cx="1038095" cy="43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355" y="983615"/>
            <a:ext cx="17259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9523" y="1887368"/>
            <a:ext cx="1047619" cy="44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6190" y="1887368"/>
            <a:ext cx="533333" cy="45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1828861"/>
            <a:ext cx="1619047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761" y="1857457"/>
            <a:ext cx="466666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743934"/>
            <a:ext cx="1504761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2590" y="2668270"/>
            <a:ext cx="26841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8895" y="3555365"/>
            <a:ext cx="24879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3333" y="4612210"/>
            <a:ext cx="533333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  <p:bldP spid="11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889"/>
            <a:ext cx="93281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56363" y="3157752"/>
            <a:ext cx="320809" cy="32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86144"/>
            <a:ext cx="371428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5237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4989" y="2976215"/>
            <a:ext cx="333333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00" y="836889"/>
            <a:ext cx="104126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4510" y="1874579"/>
            <a:ext cx="348923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