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4" r:id="rId5"/>
    <p:sldId id="343" r:id="rId6"/>
    <p:sldId id="342" r:id="rId7"/>
    <p:sldId id="341" r:id="rId8"/>
    <p:sldId id="340" r:id="rId9"/>
    <p:sldId id="338" r:id="rId10"/>
    <p:sldId id="337" r:id="rId11"/>
    <p:sldId id="335" r:id="rId12"/>
    <p:sldId id="333" r:id="rId13"/>
    <p:sldId id="332" r:id="rId14"/>
    <p:sldId id="329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2730" y="2974657"/>
            <a:ext cx="6606540" cy="9086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56244"/>
            <a:ext cx="9000000" cy="4021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5480" y="2907665"/>
            <a:ext cx="50101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025" y="4824689"/>
            <a:ext cx="9000000" cy="1906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9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580776"/>
            <a:ext cx="419047" cy="37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12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462262"/>
            <a:ext cx="361904" cy="38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8" r="74223"/>
          <a:stretch>
            <a:fillRect/>
          </a:stretch>
        </p:blipFill>
        <p:spPr>
          <a:xfrm>
            <a:off x="862330" y="3080385"/>
            <a:ext cx="2360930" cy="3225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t="9501" r="27552"/>
          <a:stretch>
            <a:fillRect/>
          </a:stretch>
        </p:blipFill>
        <p:spPr>
          <a:xfrm>
            <a:off x="3412490" y="3324860"/>
            <a:ext cx="2381885" cy="2981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54" r="74223"/>
          <a:stretch>
            <a:fillRect/>
          </a:stretch>
        </p:blipFill>
        <p:spPr>
          <a:xfrm>
            <a:off x="5969635" y="3562985"/>
            <a:ext cx="2360930" cy="275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t="2189" r="22219"/>
          <a:stretch>
            <a:fillRect/>
          </a:stretch>
        </p:blipFill>
        <p:spPr>
          <a:xfrm>
            <a:off x="8458835" y="3257550"/>
            <a:ext cx="2870835" cy="3058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2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743215"/>
            <a:ext cx="323809" cy="371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27" r="78227"/>
          <a:stretch>
            <a:fillRect/>
          </a:stretch>
        </p:blipFill>
        <p:spPr>
          <a:xfrm>
            <a:off x="697865" y="2638425"/>
            <a:ext cx="2096135" cy="306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4" t="2127" r="22890"/>
          <a:stretch>
            <a:fillRect/>
          </a:stretch>
        </p:blipFill>
        <p:spPr>
          <a:xfrm>
            <a:off x="2931160" y="2380615"/>
            <a:ext cx="2888615" cy="33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96" r="72888"/>
          <a:stretch>
            <a:fillRect/>
          </a:stretch>
        </p:blipFill>
        <p:spPr>
          <a:xfrm>
            <a:off x="5943600" y="2830195"/>
            <a:ext cx="2610485" cy="2893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9" t="2284" r="26223"/>
          <a:stretch>
            <a:fillRect/>
          </a:stretch>
        </p:blipFill>
        <p:spPr>
          <a:xfrm>
            <a:off x="8688070" y="2637155"/>
            <a:ext cx="2696210" cy="3086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9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743806"/>
            <a:ext cx="333333" cy="37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70" y="836889"/>
            <a:ext cx="102413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15496" y="1659674"/>
            <a:ext cx="478653" cy="19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08926" y="1659674"/>
            <a:ext cx="451559" cy="20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11388" y="1659674"/>
            <a:ext cx="442528" cy="20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91030" y="2147921"/>
            <a:ext cx="469621" cy="18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32570" y="2871249"/>
            <a:ext cx="677339" cy="20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49318" y="3838701"/>
            <a:ext cx="930212" cy="21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94805" y="4580112"/>
            <a:ext cx="451559" cy="20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67712" y="5068358"/>
            <a:ext cx="903118" cy="19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78548" y="5547563"/>
            <a:ext cx="460590" cy="19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95788" y="5547563"/>
            <a:ext cx="460589" cy="19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51455" y="5882103"/>
            <a:ext cx="478653" cy="18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477725" y="5873061"/>
            <a:ext cx="478653" cy="20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360" y="3717290"/>
            <a:ext cx="216000" cy="29166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355" y="756285"/>
            <a:ext cx="8823325" cy="597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8850" y="795020"/>
            <a:ext cx="404495" cy="16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6285" y="1200150"/>
            <a:ext cx="964565" cy="17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45505" y="1620520"/>
            <a:ext cx="777875" cy="17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38850" y="2049145"/>
            <a:ext cx="396875" cy="15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38850" y="2453640"/>
            <a:ext cx="786130" cy="17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99480" y="2874645"/>
            <a:ext cx="1291590" cy="17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955" y="801370"/>
            <a:ext cx="219710" cy="296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079"/>
            <a:ext cx="10800000" cy="285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0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3564553"/>
            <a:ext cx="361904" cy="390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38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801158"/>
            <a:ext cx="333333" cy="37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799427"/>
            <a:ext cx="333333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965" y="2637114"/>
            <a:ext cx="10800000" cy="312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40" y="828040"/>
            <a:ext cx="10281920" cy="2937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8570" y="1716405"/>
            <a:ext cx="31750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40" y="3765550"/>
            <a:ext cx="10281920" cy="3003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12375" y="4709160"/>
            <a:ext cx="35369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