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544" y="3021806"/>
            <a:ext cx="11110913" cy="8143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0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1791155"/>
            <a:ext cx="438095" cy="35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2592196"/>
            <a:ext cx="714285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428" y="3393237"/>
            <a:ext cx="857142" cy="42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1428" y="4175205"/>
            <a:ext cx="1228571" cy="4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76720" y="1658620"/>
            <a:ext cx="39909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5" y="2563979"/>
            <a:ext cx="485714" cy="4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3875" y="3155315"/>
            <a:ext cx="341757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62857" y="3403354"/>
            <a:ext cx="295238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24761" y="4156884"/>
            <a:ext cx="1600000" cy="49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21380" y="3998595"/>
            <a:ext cx="179387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  <p:bldP spid="10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62715"/>
            <a:ext cx="323809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790693"/>
            <a:ext cx="361904" cy="38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499"/>
            <a:ext cx="93574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7690" y="1573309"/>
            <a:ext cx="486851" cy="32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8735" y="2571942"/>
            <a:ext cx="783913" cy="35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7907" y="4371131"/>
            <a:ext cx="676641" cy="32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045" y="5736590"/>
            <a:ext cx="163385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794281"/>
            <a:ext cx="323809" cy="37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847746"/>
            <a:ext cx="323809" cy="3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200" y="827999"/>
            <a:ext cx="95832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9589" y="1681987"/>
            <a:ext cx="321133" cy="3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62680" y="2356485"/>
            <a:ext cx="785685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29523" y="3316452"/>
            <a:ext cx="476190" cy="4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04000" y="3942715"/>
            <a:ext cx="27641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72405" y="4794885"/>
            <a:ext cx="608901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91428" y="5738166"/>
            <a:ext cx="476190" cy="4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4" grpId="0" bldLvl="0" animBg="1"/>
      <p:bldP spid="15" grpId="0" bldLvl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05" y="753110"/>
            <a:ext cx="10055225" cy="5993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96050" y="822325"/>
            <a:ext cx="254444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9550" y="1581150"/>
            <a:ext cx="529336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6395" y="2302510"/>
            <a:ext cx="16313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63875" y="3079115"/>
            <a:ext cx="370903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85185" y="3789045"/>
            <a:ext cx="71405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31340" y="4651375"/>
            <a:ext cx="93091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178810" y="5396865"/>
            <a:ext cx="98425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216400" y="5355590"/>
            <a:ext cx="640715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813560" y="6169660"/>
            <a:ext cx="45212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animBg="1"/>
      <p:bldP spid="13" grpId="0" bldLvl="0" animBg="1"/>
      <p:bldP spid="19" grpId="0" bldLvl="0" animBg="1"/>
      <p:bldP spid="23" grpId="0" animBg="1"/>
      <p:bldP spid="25" grpId="0" animBg="1"/>
      <p:bldP spid="26" grpId="0" bldLvl="0" animBg="1"/>
      <p:bldP spid="3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