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2" r:id="rId13"/>
    <p:sldId id="341" r:id="rId14"/>
    <p:sldId id="339" r:id="rId15"/>
    <p:sldId id="336" r:id="rId16"/>
    <p:sldId id="333" r:id="rId17"/>
    <p:sldId id="331" r:id="rId18"/>
    <p:sldId id="329" r:id="rId19"/>
    <p:sldId id="328" r:id="rId20"/>
    <p:sldId id="327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442" y="2914650"/>
            <a:ext cx="1120711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54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972348"/>
            <a:ext cx="371428" cy="37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338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6" r="11553" b="9341"/>
          <a:stretch>
            <a:fillRect/>
          </a:stretch>
        </p:blipFill>
        <p:spPr>
          <a:xfrm>
            <a:off x="5160010" y="1700530"/>
            <a:ext cx="6081395" cy="160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04778"/>
            <a:ext cx="419047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" y="828040"/>
            <a:ext cx="10295255" cy="159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" y="2588260"/>
            <a:ext cx="10295255" cy="413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726440"/>
            <a:ext cx="8296275" cy="326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7450" y="3470910"/>
            <a:ext cx="6711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85" y="4191000"/>
            <a:ext cx="8296275" cy="260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4" r="42661" b="5560"/>
          <a:stretch>
            <a:fillRect/>
          </a:stretch>
        </p:blipFill>
        <p:spPr>
          <a:xfrm>
            <a:off x="8585835" y="2277745"/>
            <a:ext cx="3328035" cy="22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684489"/>
            <a:ext cx="7920000" cy="316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9690" y="3357245"/>
            <a:ext cx="5549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690" y="3587074"/>
            <a:ext cx="7920000" cy="316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t="16312" r="13552" b="6352"/>
          <a:stretch>
            <a:fillRect/>
          </a:stretch>
        </p:blipFill>
        <p:spPr>
          <a:xfrm>
            <a:off x="9049385" y="3644900"/>
            <a:ext cx="2376170" cy="200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6" r="60889" b="6352"/>
          <a:stretch>
            <a:fillRect/>
          </a:stretch>
        </p:blipFill>
        <p:spPr>
          <a:xfrm>
            <a:off x="8833485" y="1268730"/>
            <a:ext cx="2444750" cy="225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44"/>
            <a:ext cx="9000000" cy="136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925" y="2276434"/>
            <a:ext cx="9000000" cy="43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3068955"/>
            <a:ext cx="5740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48" y="756285"/>
            <a:ext cx="10085705" cy="316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3358515"/>
            <a:ext cx="78168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5" r="17550" b="3811"/>
          <a:stretch>
            <a:fillRect/>
          </a:stretch>
        </p:blipFill>
        <p:spPr>
          <a:xfrm>
            <a:off x="3113088" y="3933190"/>
            <a:ext cx="5965825" cy="284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21690"/>
            <a:ext cx="9173845" cy="442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96" t="4835" r="17550" b="3811"/>
          <a:stretch>
            <a:fillRect/>
          </a:stretch>
        </p:blipFill>
        <p:spPr>
          <a:xfrm>
            <a:off x="8976360" y="3683000"/>
            <a:ext cx="2869565" cy="284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8" r="64163" b="3811"/>
          <a:stretch>
            <a:fillRect/>
          </a:stretch>
        </p:blipFill>
        <p:spPr>
          <a:xfrm>
            <a:off x="8904605" y="836930"/>
            <a:ext cx="2593022" cy="27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85"/>
            <a:ext cx="9000000" cy="432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7" r="15321" b="11153"/>
          <a:stretch>
            <a:fillRect/>
          </a:stretch>
        </p:blipFill>
        <p:spPr>
          <a:xfrm>
            <a:off x="2519045" y="5157470"/>
            <a:ext cx="7153910" cy="152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0" y="684489"/>
            <a:ext cx="9720000" cy="148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1628775"/>
            <a:ext cx="5353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7" r="15321" b="11153"/>
          <a:stretch>
            <a:fillRect/>
          </a:stretch>
        </p:blipFill>
        <p:spPr>
          <a:xfrm>
            <a:off x="2924175" y="2204720"/>
            <a:ext cx="6343650" cy="134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39779"/>
            <a:ext cx="9720000" cy="3078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765707"/>
            <a:ext cx="419047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852648"/>
            <a:ext cx="361904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95" y="836889"/>
            <a:ext cx="9740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9654" y="2993357"/>
            <a:ext cx="377919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27999"/>
            <a:ext cx="90448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7174" y="3271003"/>
            <a:ext cx="279162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095" y="828040"/>
            <a:ext cx="9401810" cy="452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9610" y="4796790"/>
            <a:ext cx="6261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520" y="5445125"/>
            <a:ext cx="9401810" cy="135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956009"/>
            <a:ext cx="323809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718887"/>
            <a:ext cx="361904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545" y="756285"/>
            <a:ext cx="9820910" cy="41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6" r="11553" b="9341"/>
          <a:stretch>
            <a:fillRect/>
          </a:stretch>
        </p:blipFill>
        <p:spPr>
          <a:xfrm>
            <a:off x="3055303" y="5013325"/>
            <a:ext cx="6081395" cy="160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