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8255" y="1268730"/>
            <a:ext cx="9635490" cy="1074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3" y="3067050"/>
            <a:ext cx="10658475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4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76" t="1" r="1324" b="42910"/>
          <a:stretch>
            <a:fillRect/>
          </a:stretch>
        </p:blipFill>
        <p:spPr>
          <a:xfrm>
            <a:off x="4259943" y="3645535"/>
            <a:ext cx="3672115" cy="2663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827999"/>
            <a:ext cx="84303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8399" y="1623786"/>
            <a:ext cx="2542476" cy="39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6517" y="2397261"/>
            <a:ext cx="394009" cy="37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5131" y="2404698"/>
            <a:ext cx="371707" cy="35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97930" y="3093085"/>
            <a:ext cx="93916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62682" y="3907025"/>
            <a:ext cx="2490437" cy="39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14420" y="5275580"/>
            <a:ext cx="28670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81480" y="6141720"/>
            <a:ext cx="88328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76" t="1" r="1324" b="42910"/>
          <a:stretch>
            <a:fillRect/>
          </a:stretch>
        </p:blipFill>
        <p:spPr>
          <a:xfrm>
            <a:off x="8689340" y="2132965"/>
            <a:ext cx="2933700" cy="212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3855" y="2780030"/>
            <a:ext cx="535495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428" y="3875886"/>
            <a:ext cx="495238" cy="48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91428" y="3875886"/>
            <a:ext cx="1504761" cy="4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76" t="1" r="1324" b="42910"/>
          <a:stretch>
            <a:fillRect/>
          </a:stretch>
        </p:blipFill>
        <p:spPr>
          <a:xfrm>
            <a:off x="7536180" y="3644900"/>
            <a:ext cx="3268980" cy="237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827999"/>
            <a:ext cx="91420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2317" y="1820796"/>
            <a:ext cx="314407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19942"/>
            <a:ext cx="361904" cy="37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5899435"/>
            <a:ext cx="371428" cy="38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t="24645" r="883" b="27658"/>
          <a:stretch>
            <a:fillRect/>
          </a:stretch>
        </p:blipFill>
        <p:spPr>
          <a:xfrm>
            <a:off x="6600190" y="4077335"/>
            <a:ext cx="3888650" cy="2664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96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7803" y="2723667"/>
            <a:ext cx="333323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819733"/>
            <a:ext cx="409523" cy="3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3650214"/>
            <a:ext cx="333333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2160" y="4364990"/>
            <a:ext cx="2893060" cy="194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4149090"/>
            <a:ext cx="1973580" cy="255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81904" y="2238677"/>
            <a:ext cx="504761" cy="4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43809" y="2248209"/>
            <a:ext cx="485713" cy="4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714" y="3020270"/>
            <a:ext cx="1066666" cy="4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1904" y="3010738"/>
            <a:ext cx="1552380" cy="48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72380" y="3811394"/>
            <a:ext cx="1066666" cy="4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0952" y="4583455"/>
            <a:ext cx="485714" cy="4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86505" y="4385310"/>
            <a:ext cx="355219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05714" y="5345984"/>
            <a:ext cx="1542857" cy="48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8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176135" y="764540"/>
            <a:ext cx="3816985" cy="255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4415" y="836930"/>
            <a:ext cx="2442845" cy="31572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836254"/>
            <a:ext cx="92845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6997" y="3229348"/>
            <a:ext cx="311122" cy="3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530" y="692785"/>
            <a:ext cx="9552940" cy="420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4" r="52886" b="6525"/>
          <a:stretch>
            <a:fillRect/>
          </a:stretch>
        </p:blipFill>
        <p:spPr>
          <a:xfrm>
            <a:off x="4045268" y="4919345"/>
            <a:ext cx="4101465" cy="1857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6666" y="990019"/>
            <a:ext cx="2057142" cy="4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1809649"/>
            <a:ext cx="771428" cy="34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2133689"/>
            <a:ext cx="2371428" cy="4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2380" y="3849195"/>
            <a:ext cx="476190" cy="41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6666" y="3877787"/>
            <a:ext cx="476190" cy="4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4" r="52886" b="6525"/>
          <a:stretch>
            <a:fillRect/>
          </a:stretch>
        </p:blipFill>
        <p:spPr>
          <a:xfrm>
            <a:off x="5880100" y="4293235"/>
            <a:ext cx="4805680" cy="217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18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62680" y="1699260"/>
            <a:ext cx="274510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4" r="52886" b="6525"/>
          <a:stretch>
            <a:fillRect/>
          </a:stretch>
        </p:blipFill>
        <p:spPr>
          <a:xfrm>
            <a:off x="3551873" y="2564765"/>
            <a:ext cx="5088255" cy="2303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27999"/>
            <a:ext cx="100949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5664" y="934851"/>
            <a:ext cx="1451037" cy="43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1214" y="2386269"/>
            <a:ext cx="1014836" cy="45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1893" y="2377364"/>
            <a:ext cx="970325" cy="46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1214" y="3873304"/>
            <a:ext cx="1459939" cy="40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8632" y="5306912"/>
            <a:ext cx="1958455" cy="46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5989" y="6054882"/>
            <a:ext cx="1023738" cy="40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5714" y="4004964"/>
            <a:ext cx="323809" cy="37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047421"/>
            <a:ext cx="323809" cy="37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243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701308"/>
            <a:ext cx="361904" cy="3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2" r="5549"/>
          <a:stretch>
            <a:fillRect/>
          </a:stretch>
        </p:blipFill>
        <p:spPr>
          <a:xfrm>
            <a:off x="1953578" y="3259455"/>
            <a:ext cx="8284845" cy="348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49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2" r="5549"/>
          <a:stretch>
            <a:fillRect/>
          </a:stretch>
        </p:blipFill>
        <p:spPr>
          <a:xfrm>
            <a:off x="3323590" y="3429000"/>
            <a:ext cx="7533005" cy="3171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93" y="684530"/>
            <a:ext cx="10000615" cy="321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2" r="5549"/>
          <a:stretch>
            <a:fillRect/>
          </a:stretch>
        </p:blipFill>
        <p:spPr>
          <a:xfrm>
            <a:off x="2825433" y="3933190"/>
            <a:ext cx="6541135" cy="2753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