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2" r:id="rId4"/>
    <p:sldId id="341" r:id="rId5"/>
    <p:sldId id="340" r:id="rId6"/>
    <p:sldId id="339" r:id="rId7"/>
    <p:sldId id="338" r:id="rId8"/>
    <p:sldId id="337" r:id="rId9"/>
    <p:sldId id="335" r:id="rId10"/>
    <p:sldId id="333" r:id="rId11"/>
    <p:sldId id="332" r:id="rId12"/>
    <p:sldId id="329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135" y="3214688"/>
            <a:ext cx="11555730" cy="4286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489"/>
            <a:ext cx="10800000" cy="154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" t="6474" r="15327" b="7178"/>
          <a:stretch>
            <a:fillRect/>
          </a:stretch>
        </p:blipFill>
        <p:spPr>
          <a:xfrm>
            <a:off x="1739265" y="2204720"/>
            <a:ext cx="8713470" cy="2752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7225" y="5075514"/>
            <a:ext cx="10800000" cy="1558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129605" y="5171146"/>
            <a:ext cx="533333" cy="401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39129" y="5993590"/>
            <a:ext cx="561904" cy="468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10558" y="5993590"/>
            <a:ext cx="3704761" cy="487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373" y="756285"/>
            <a:ext cx="10041255" cy="2967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13" r="6884" b="4228"/>
          <a:stretch>
            <a:fillRect/>
          </a:stretch>
        </p:blipFill>
        <p:spPr>
          <a:xfrm>
            <a:off x="3007995" y="3446145"/>
            <a:ext cx="6176010" cy="2343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60" y="5941695"/>
            <a:ext cx="10041255" cy="776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096000" y="5951855"/>
            <a:ext cx="1280795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368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86666" y="2746905"/>
            <a:ext cx="2438095" cy="42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05714" y="2746905"/>
            <a:ext cx="2257142" cy="42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24761" y="2746905"/>
            <a:ext cx="1142857" cy="372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29523" y="3539289"/>
            <a:ext cx="2076190" cy="458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13" r="6884" b="4228"/>
          <a:stretch>
            <a:fillRect/>
          </a:stretch>
        </p:blipFill>
        <p:spPr>
          <a:xfrm>
            <a:off x="2927985" y="4291965"/>
            <a:ext cx="6176010" cy="2343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198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86666" y="961554"/>
            <a:ext cx="1600000" cy="457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34285" y="2669154"/>
            <a:ext cx="2647619" cy="486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10476" y="3518184"/>
            <a:ext cx="2647619" cy="496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05714" y="3565882"/>
            <a:ext cx="752380" cy="41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86666" y="3527723"/>
            <a:ext cx="3142857" cy="486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13" r="6884" b="4228"/>
          <a:stretch>
            <a:fillRect/>
          </a:stretch>
        </p:blipFill>
        <p:spPr>
          <a:xfrm>
            <a:off x="3007995" y="4307205"/>
            <a:ext cx="6176010" cy="2343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753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53333" y="1943245"/>
            <a:ext cx="790476" cy="352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06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06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008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13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9355" y="756285"/>
            <a:ext cx="9883140" cy="3247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4430" y="4190365"/>
            <a:ext cx="9883140" cy="2468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99270" y="4286885"/>
            <a:ext cx="958850" cy="43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19505" y="5176520"/>
            <a:ext cx="1812925" cy="43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63240" y="5184775"/>
            <a:ext cx="1228725" cy="43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08345" y="5025390"/>
            <a:ext cx="4699000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19505" y="6101080"/>
            <a:ext cx="732155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44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44" r="13552" b="8283"/>
          <a:stretch>
            <a:fillRect/>
          </a:stretch>
        </p:blipFill>
        <p:spPr>
          <a:xfrm>
            <a:off x="1427798" y="3644900"/>
            <a:ext cx="9336405" cy="2160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18474"/>
            <a:ext cx="10800000" cy="5777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77142" y="971021"/>
            <a:ext cx="380952" cy="371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20000" y="1762361"/>
            <a:ext cx="1028571" cy="467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10476" y="1762361"/>
            <a:ext cx="428571" cy="47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610906"/>
            <a:ext cx="1114285" cy="495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杜～杜</cp:lastModifiedBy>
  <cp:revision>64</cp:revision>
  <dcterms:created xsi:type="dcterms:W3CDTF">2015-09-16T06:44:00Z</dcterms:created>
  <dcterms:modified xsi:type="dcterms:W3CDTF">2024-08-31T02:48:16Z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