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3" r:id="rId5"/>
    <p:sldId id="342" r:id="rId6"/>
    <p:sldId id="338" r:id="rId7"/>
    <p:sldId id="337" r:id="rId8"/>
    <p:sldId id="335" r:id="rId9"/>
    <p:sldId id="333" r:id="rId10"/>
    <p:sldId id="332" r:id="rId11"/>
    <p:sldId id="331" r:id="rId12"/>
    <p:sldId id="330" r:id="rId13"/>
    <p:sldId id="328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4020" y="3060383"/>
            <a:ext cx="8823960" cy="737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27999"/>
            <a:ext cx="103582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127115" y="2997200"/>
            <a:ext cx="17106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9915" y="3719195"/>
            <a:ext cx="216789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61025" y="4364990"/>
            <a:ext cx="223774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88330" y="4979035"/>
            <a:ext cx="221043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70105" y="5608316"/>
            <a:ext cx="986504" cy="45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4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2200" y="3458210"/>
            <a:ext cx="148145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809" y="3753866"/>
            <a:ext cx="1152380" cy="4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333" y="3753866"/>
            <a:ext cx="2504761" cy="4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3" r="58889" b="4631"/>
          <a:stretch>
            <a:fillRect/>
          </a:stretch>
        </p:blipFill>
        <p:spPr>
          <a:xfrm>
            <a:off x="4219575" y="2996565"/>
            <a:ext cx="3752850" cy="279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74344"/>
            <a:ext cx="10800000" cy="81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53333" y="6008412"/>
            <a:ext cx="542857" cy="44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4761" y="5989260"/>
            <a:ext cx="476190" cy="47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142" y="1870009"/>
            <a:ext cx="2800000" cy="42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095" y="2653907"/>
            <a:ext cx="2114285" cy="46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12130" r="6221" b="4632"/>
          <a:stretch>
            <a:fillRect/>
          </a:stretch>
        </p:blipFill>
        <p:spPr>
          <a:xfrm>
            <a:off x="3611925" y="3429635"/>
            <a:ext cx="4968150" cy="302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8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3943033" y="1740535"/>
            <a:ext cx="4305935" cy="308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000584"/>
            <a:ext cx="10800000" cy="1346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551805" y="5086499"/>
            <a:ext cx="1666666" cy="48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9140" y="5766435"/>
            <a:ext cx="570293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190" y="3003160"/>
            <a:ext cx="1142857" cy="41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530" y="2888615"/>
            <a:ext cx="188595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6666" y="2926839"/>
            <a:ext cx="2752380" cy="48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047" y="3604192"/>
            <a:ext cx="2866666" cy="48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43809" y="3604192"/>
            <a:ext cx="2000000" cy="48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7247890" y="3716655"/>
            <a:ext cx="4182110" cy="278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0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2" r="32890"/>
          <a:stretch>
            <a:fillRect/>
          </a:stretch>
        </p:blipFill>
        <p:spPr>
          <a:xfrm>
            <a:off x="947420" y="1557020"/>
            <a:ext cx="5436235" cy="239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4" r="39557"/>
          <a:stretch>
            <a:fillRect/>
          </a:stretch>
        </p:blipFill>
        <p:spPr>
          <a:xfrm>
            <a:off x="6383655" y="1845310"/>
            <a:ext cx="4895850" cy="203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440" y="3996014"/>
            <a:ext cx="10800000" cy="266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82870" y="5420995"/>
            <a:ext cx="564705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680" y="2129790"/>
            <a:ext cx="380174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190" y="2906395"/>
            <a:ext cx="370713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00952" y="2975144"/>
            <a:ext cx="3676189" cy="46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2" r="32890"/>
          <a:stretch>
            <a:fillRect/>
          </a:stretch>
        </p:blipFill>
        <p:spPr>
          <a:xfrm>
            <a:off x="947420" y="3709670"/>
            <a:ext cx="5436235" cy="239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4" r="39557"/>
          <a:stretch>
            <a:fillRect/>
          </a:stretch>
        </p:blipFill>
        <p:spPr>
          <a:xfrm>
            <a:off x="6383655" y="3997960"/>
            <a:ext cx="4895850" cy="203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2327865" y="2853055"/>
            <a:ext cx="7536270" cy="331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2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58105" y="1556385"/>
            <a:ext cx="571436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20579"/>
            <a:ext cx="10800000" cy="69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57139" y="2497426"/>
            <a:ext cx="5342857" cy="48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2327865" y="3284220"/>
            <a:ext cx="7536270" cy="331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" r="6220"/>
          <a:stretch>
            <a:fillRect/>
          </a:stretch>
        </p:blipFill>
        <p:spPr>
          <a:xfrm>
            <a:off x="1031875" y="908685"/>
            <a:ext cx="10128250" cy="557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