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4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4" r:id="rId25"/>
    <p:sldId id="333" r:id="rId26"/>
    <p:sldId id="332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457" y="2263140"/>
            <a:ext cx="10967086" cy="2331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53205" y="1655445"/>
            <a:ext cx="444817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7505" y="2617470"/>
            <a:ext cx="271907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96080" y="3442970"/>
            <a:ext cx="720153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53333" y="4354288"/>
            <a:ext cx="457142" cy="4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5714" y="1924455"/>
            <a:ext cx="438095" cy="35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9523" y="2773017"/>
            <a:ext cx="923809" cy="37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6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4559294"/>
            <a:ext cx="323809" cy="37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9" t="1" r="9320" b="36062"/>
          <a:stretch>
            <a:fillRect/>
          </a:stretch>
        </p:blipFill>
        <p:spPr>
          <a:xfrm>
            <a:off x="4979715" y="4509135"/>
            <a:ext cx="2232570" cy="208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48571" y="2708853"/>
            <a:ext cx="590476" cy="37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6" r="75558" b="6771"/>
          <a:stretch>
            <a:fillRect/>
          </a:stretch>
        </p:blipFill>
        <p:spPr>
          <a:xfrm>
            <a:off x="4776153" y="3434715"/>
            <a:ext cx="2639695" cy="3239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00" y="756285"/>
            <a:ext cx="9638665" cy="59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0" y="1534795"/>
            <a:ext cx="9638665" cy="2977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3410" y="3117215"/>
            <a:ext cx="94361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83220" y="3117215"/>
            <a:ext cx="237998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7345" y="3874135"/>
            <a:ext cx="146177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64955" y="3925570"/>
            <a:ext cx="28067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3" t="4205" r="20220" b="6770"/>
          <a:stretch>
            <a:fillRect/>
          </a:stretch>
        </p:blipFill>
        <p:spPr>
          <a:xfrm>
            <a:off x="4429125" y="4437380"/>
            <a:ext cx="3333750" cy="234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3775026"/>
            <a:ext cx="371428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2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53333" y="2305816"/>
            <a:ext cx="504761" cy="45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2380" y="2305816"/>
            <a:ext cx="1609523" cy="48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10476" y="2315350"/>
            <a:ext cx="457142" cy="46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81904" y="2315350"/>
            <a:ext cx="1085713" cy="45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5238" y="4041059"/>
            <a:ext cx="1047619" cy="48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34285" y="4908681"/>
            <a:ext cx="1638096" cy="47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77142" y="5766768"/>
            <a:ext cx="2085714" cy="48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00952" y="5776303"/>
            <a:ext cx="1057142" cy="45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4090304"/>
            <a:ext cx="371428" cy="38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668486"/>
            <a:ext cx="361904" cy="37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0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 b="2970"/>
          <a:stretch>
            <a:fillRect/>
          </a:stretch>
        </p:blipFill>
        <p:spPr>
          <a:xfrm>
            <a:off x="2615838" y="2491740"/>
            <a:ext cx="6960325" cy="2529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48571" y="1782603"/>
            <a:ext cx="1085714" cy="39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4285" y="3243149"/>
            <a:ext cx="200000" cy="37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29" b="2970"/>
          <a:stretch>
            <a:fillRect/>
          </a:stretch>
        </p:blipFill>
        <p:spPr>
          <a:xfrm>
            <a:off x="4007803" y="3789045"/>
            <a:ext cx="4176395" cy="252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0476" y="1696272"/>
            <a:ext cx="466666" cy="36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3809" y="3108409"/>
            <a:ext cx="495238" cy="43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8571" y="3098868"/>
            <a:ext cx="533333" cy="43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02" t="5530" r="35553" b="2970"/>
          <a:stretch>
            <a:fillRect/>
          </a:stretch>
        </p:blipFill>
        <p:spPr>
          <a:xfrm>
            <a:off x="5100003" y="3789045"/>
            <a:ext cx="1991995" cy="238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26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 b="1168"/>
          <a:stretch>
            <a:fillRect/>
          </a:stretch>
        </p:blipFill>
        <p:spPr>
          <a:xfrm>
            <a:off x="2696210" y="3450590"/>
            <a:ext cx="6799580" cy="310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6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8571" y="980557"/>
            <a:ext cx="600000" cy="352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285" y="1695674"/>
            <a:ext cx="533333" cy="371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 b="1168"/>
          <a:stretch>
            <a:fillRect/>
          </a:stretch>
        </p:blipFill>
        <p:spPr>
          <a:xfrm>
            <a:off x="2696210" y="2374265"/>
            <a:ext cx="6799580" cy="310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81745" y="828040"/>
            <a:ext cx="160083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1639364"/>
            <a:ext cx="552380" cy="43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86666" y="2355274"/>
            <a:ext cx="2123809" cy="48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8095" y="2364820"/>
            <a:ext cx="1076190" cy="45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62857" y="3099821"/>
            <a:ext cx="1076190" cy="448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 b="1168"/>
          <a:stretch>
            <a:fillRect/>
          </a:stretch>
        </p:blipFill>
        <p:spPr>
          <a:xfrm>
            <a:off x="4224020" y="3806190"/>
            <a:ext cx="6184900" cy="282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8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2380" y="951827"/>
            <a:ext cx="1057141" cy="4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238" y="1675745"/>
            <a:ext cx="1542857" cy="4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0952" y="2399664"/>
            <a:ext cx="2152380" cy="48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 b="1168"/>
          <a:stretch>
            <a:fillRect/>
          </a:stretch>
        </p:blipFill>
        <p:spPr>
          <a:xfrm>
            <a:off x="2696210" y="3163570"/>
            <a:ext cx="6799580" cy="310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5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5714" y="961386"/>
            <a:ext cx="1619047" cy="4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 b="1168"/>
          <a:stretch>
            <a:fillRect/>
          </a:stretch>
        </p:blipFill>
        <p:spPr>
          <a:xfrm>
            <a:off x="2696210" y="2446020"/>
            <a:ext cx="6799580" cy="310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2857" y="923412"/>
            <a:ext cx="1038095" cy="45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904" y="923412"/>
            <a:ext cx="1542857" cy="45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0476" y="1772596"/>
            <a:ext cx="2152380" cy="48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10476" y="2640862"/>
            <a:ext cx="1019047" cy="48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81904" y="3537752"/>
            <a:ext cx="542857" cy="40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00952" y="3528211"/>
            <a:ext cx="476190" cy="43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24761" y="3528211"/>
            <a:ext cx="485714" cy="43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53333" y="3528211"/>
            <a:ext cx="485714" cy="43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96190" y="3509128"/>
            <a:ext cx="419048" cy="45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77142" y="3528211"/>
            <a:ext cx="485714" cy="43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53333" y="1742972"/>
            <a:ext cx="542857" cy="38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8095" y="2476856"/>
            <a:ext cx="314285" cy="371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0000" y="2429201"/>
            <a:ext cx="695238" cy="41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77155" y="3075305"/>
            <a:ext cx="2078355" cy="164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4285" y="1637727"/>
            <a:ext cx="676190" cy="4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86666" y="1637727"/>
            <a:ext cx="904761" cy="4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4285" y="2352193"/>
            <a:ext cx="1161904" cy="51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86666" y="2352193"/>
            <a:ext cx="961904" cy="4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24761" y="3085712"/>
            <a:ext cx="1038095" cy="4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86666" y="3085712"/>
            <a:ext cx="809522" cy="4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24761" y="3866862"/>
            <a:ext cx="780952" cy="371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86666" y="3819231"/>
            <a:ext cx="695238" cy="4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34285" y="980423"/>
            <a:ext cx="2142857" cy="48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5714" y="1856863"/>
            <a:ext cx="1533333" cy="44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05714" y="1866390"/>
            <a:ext cx="485714" cy="4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62857" y="2714250"/>
            <a:ext cx="1619047" cy="48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2857" y="3581164"/>
            <a:ext cx="457142" cy="46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1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5238" y="1008983"/>
            <a:ext cx="419048" cy="4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1837701"/>
            <a:ext cx="476190" cy="4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8571" y="1904380"/>
            <a:ext cx="304761" cy="36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6666" y="1904380"/>
            <a:ext cx="304761" cy="36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10476" y="2742624"/>
            <a:ext cx="457142" cy="3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3333" y="2733098"/>
            <a:ext cx="476190" cy="4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5238" y="2714047"/>
            <a:ext cx="1095238" cy="4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00952" y="4495316"/>
            <a:ext cx="542857" cy="38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72380" y="5295458"/>
            <a:ext cx="2085714" cy="4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96190" y="5304983"/>
            <a:ext cx="2038095" cy="4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5183961"/>
            <a:ext cx="371428" cy="37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008982"/>
            <a:ext cx="361904" cy="37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001462"/>
            <a:ext cx="323809" cy="37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2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5015" y="2548255"/>
            <a:ext cx="915987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15490" y="4295775"/>
            <a:ext cx="863473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