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2545" y="2986088"/>
            <a:ext cx="956691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5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14654"/>
          <a:stretch>
            <a:fillRect/>
          </a:stretch>
        </p:blipFill>
        <p:spPr>
          <a:xfrm>
            <a:off x="2942273" y="2348865"/>
            <a:ext cx="6307455" cy="4308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9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5714" y="942685"/>
            <a:ext cx="1142856" cy="49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1774165"/>
            <a:ext cx="485714" cy="44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14654"/>
          <a:stretch>
            <a:fillRect/>
          </a:stretch>
        </p:blipFill>
        <p:spPr>
          <a:xfrm>
            <a:off x="4120515" y="1700530"/>
            <a:ext cx="6771005" cy="462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243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6666" y="1704694"/>
            <a:ext cx="409523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14654"/>
          <a:stretch>
            <a:fillRect/>
          </a:stretch>
        </p:blipFill>
        <p:spPr>
          <a:xfrm>
            <a:off x="4800600" y="2349500"/>
            <a:ext cx="6307455" cy="4308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241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8095" y="1808543"/>
            <a:ext cx="266666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1703758"/>
            <a:ext cx="266666" cy="36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5714" y="2618243"/>
            <a:ext cx="266666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4761" y="2522985"/>
            <a:ext cx="314285" cy="352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14654"/>
          <a:stretch>
            <a:fillRect/>
          </a:stretch>
        </p:blipFill>
        <p:spPr>
          <a:xfrm>
            <a:off x="4729480" y="2349500"/>
            <a:ext cx="6307455" cy="4308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0476" y="1790996"/>
            <a:ext cx="5466666" cy="50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2610974"/>
            <a:ext cx="5038095" cy="47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68" r="82463"/>
          <a:stretch>
            <a:fillRect/>
          </a:stretch>
        </p:blipFill>
        <p:spPr>
          <a:xfrm>
            <a:off x="5231448" y="3573145"/>
            <a:ext cx="1771015" cy="264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090" y="748665"/>
            <a:ext cx="10071100" cy="42037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50" t="54111" r="14654"/>
          <a:stretch>
            <a:fillRect/>
          </a:stretch>
        </p:blipFill>
        <p:spPr>
          <a:xfrm>
            <a:off x="7358062" y="4249420"/>
            <a:ext cx="3066733" cy="200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7" t="3018" r="59283" b="45889"/>
          <a:stretch>
            <a:fillRect/>
          </a:stretch>
        </p:blipFill>
        <p:spPr>
          <a:xfrm>
            <a:off x="10327640" y="4022090"/>
            <a:ext cx="1079818" cy="223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246870" y="3187065"/>
            <a:ext cx="167195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1930" y="3956050"/>
            <a:ext cx="4623435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3792838"/>
            <a:ext cx="523809" cy="37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190" y="4774762"/>
            <a:ext cx="295238" cy="2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428" y="1847373"/>
            <a:ext cx="495238" cy="34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4761" y="2742898"/>
            <a:ext cx="314284" cy="35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10" t="19468" b="23504"/>
          <a:stretch>
            <a:fillRect/>
          </a:stretch>
        </p:blipFill>
        <p:spPr>
          <a:xfrm>
            <a:off x="9264650" y="3357245"/>
            <a:ext cx="2159000" cy="2952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4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666" y="2975038"/>
            <a:ext cx="504761" cy="343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9523" y="4749923"/>
            <a:ext cx="314285" cy="35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9047" y="3033164"/>
            <a:ext cx="295238" cy="2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10" t="19468" b="23504"/>
          <a:stretch>
            <a:fillRect/>
          </a:stretch>
        </p:blipFill>
        <p:spPr>
          <a:xfrm>
            <a:off x="5016500" y="3357245"/>
            <a:ext cx="2159000" cy="2952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3675" y="4719320"/>
            <a:ext cx="50673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725" y="1052830"/>
            <a:ext cx="10750550" cy="42926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51860" y="2275205"/>
            <a:ext cx="50673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94530" y="2998470"/>
            <a:ext cx="63563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3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77142" y="2916238"/>
            <a:ext cx="1533333" cy="4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5238" y="2878097"/>
            <a:ext cx="3180952" cy="49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6190" y="4727954"/>
            <a:ext cx="314285" cy="362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787743"/>
            <a:ext cx="371428" cy="37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4" r="72888" b="4123"/>
          <a:stretch>
            <a:fillRect/>
          </a:stretch>
        </p:blipFill>
        <p:spPr>
          <a:xfrm>
            <a:off x="721995" y="3535045"/>
            <a:ext cx="2118360" cy="218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t="4517" r="24889" b="4122"/>
          <a:stretch>
            <a:fillRect/>
          </a:stretch>
        </p:blipFill>
        <p:spPr>
          <a:xfrm>
            <a:off x="2976245" y="3475355"/>
            <a:ext cx="2605405" cy="223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1" r="72224" b="6259"/>
          <a:stretch>
            <a:fillRect/>
          </a:stretch>
        </p:blipFill>
        <p:spPr>
          <a:xfrm>
            <a:off x="5605145" y="3500755"/>
            <a:ext cx="2170430" cy="224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t="2381" r="8885" b="6258"/>
          <a:stretch>
            <a:fillRect/>
          </a:stretch>
        </p:blipFill>
        <p:spPr>
          <a:xfrm>
            <a:off x="7800340" y="3500755"/>
            <a:ext cx="3907790" cy="223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2025-06-20T05:55:36Z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