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67" r:id="rId4"/>
    <p:sldId id="366" r:id="rId5"/>
    <p:sldId id="365" r:id="rId6"/>
    <p:sldId id="364" r:id="rId7"/>
    <p:sldId id="362" r:id="rId8"/>
    <p:sldId id="361" r:id="rId9"/>
    <p:sldId id="359" r:id="rId10"/>
    <p:sldId id="358" r:id="rId11"/>
    <p:sldId id="357" r:id="rId12"/>
    <p:sldId id="356" r:id="rId13"/>
    <p:sldId id="354" r:id="rId14"/>
    <p:sldId id="353" r:id="rId15"/>
    <p:sldId id="352" r:id="rId16"/>
    <p:sldId id="351" r:id="rId17"/>
    <p:sldId id="350" r:id="rId18"/>
    <p:sldId id="347" r:id="rId19"/>
    <p:sldId id="346" r:id="rId20"/>
    <p:sldId id="345" r:id="rId21"/>
    <p:sldId id="344" r:id="rId22"/>
    <p:sldId id="340" r:id="rId23"/>
    <p:sldId id="339" r:id="rId24"/>
    <p:sldId id="338" r:id="rId25"/>
    <p:sldId id="337" r:id="rId26"/>
    <p:sldId id="336" r:id="rId27"/>
    <p:sldId id="333" r:id="rId28"/>
    <p:sldId id="331" r:id="rId29"/>
    <p:sldId id="328" r:id="rId30"/>
    <p:sldId id="327" r:id="rId31"/>
    <p:sldId id="326" r:id="rId32"/>
    <p:sldId id="325" r:id="rId33"/>
  </p:sldIdLst>
  <p:sldSz cx="12192000" cy="6858000"/>
  <p:notesSz cx="6858000" cy="9144000"/>
  <p:custDataLst>
    <p:tags r:id="rId3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7" Type="http://schemas.openxmlformats.org/officeDocument/2006/relationships/tags" Target="tags/tag1.xml"/><Relationship Id="rId36" Type="http://schemas.openxmlformats.org/officeDocument/2006/relationships/tableStyles" Target="tableStyles.xml"/><Relationship Id="rId35" Type="http://schemas.openxmlformats.org/officeDocument/2006/relationships/viewProps" Target="viewProps.xml"/><Relationship Id="rId34" Type="http://schemas.openxmlformats.org/officeDocument/2006/relationships/presProps" Target="presProps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9.png"/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30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31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2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image" Target="../media/image36.png"/></Relationships>
</file>

<file path=ppt/slides/_rels/slide2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image" Target="../media/image40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1.png"/><Relationship Id="rId1" Type="http://schemas.openxmlformats.org/officeDocument/2006/relationships/image" Target="../media/image43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2.png"/><Relationship Id="rId1" Type="http://schemas.openxmlformats.org/officeDocument/2006/relationships/image" Target="../media/image4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2.png"/><Relationship Id="rId1" Type="http://schemas.openxmlformats.org/officeDocument/2006/relationships/image" Target="../media/image45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217"/>
          <a:stretch>
            <a:fillRect/>
          </a:stretch>
        </p:blipFill>
        <p:spPr>
          <a:xfrm>
            <a:off x="1355680" y="3016885"/>
            <a:ext cx="9480640" cy="8242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1204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62857" y="2202145"/>
            <a:ext cx="285714" cy="305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1163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62857" y="1561815"/>
            <a:ext cx="295238" cy="3049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4995" y="4076659"/>
            <a:ext cx="10800000" cy="5523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9448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34285" y="1580767"/>
            <a:ext cx="342857" cy="2953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2441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62857" y="3547336"/>
            <a:ext cx="295238" cy="2957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925" t="1" r="5739" b="24665"/>
          <a:stretch>
            <a:fillRect/>
          </a:stretch>
        </p:blipFill>
        <p:spPr>
          <a:xfrm>
            <a:off x="4676458" y="4004945"/>
            <a:ext cx="2839085" cy="27254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879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7404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81904" y="2268258"/>
            <a:ext cx="266666" cy="2956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0325" y="757555"/>
            <a:ext cx="9531350" cy="28371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759575" y="2601595"/>
            <a:ext cx="1109345" cy="32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3415" y="3658235"/>
            <a:ext cx="9531350" cy="4622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73325" y="4183380"/>
            <a:ext cx="9531350" cy="24739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9718675" y="5605145"/>
            <a:ext cx="697865" cy="344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339840" y="6169025"/>
            <a:ext cx="680720" cy="336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4444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224761" y="923484"/>
            <a:ext cx="866665" cy="3532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415238" y="1563236"/>
            <a:ext cx="380952" cy="3628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20000" y="2193440"/>
            <a:ext cx="1257142" cy="381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472380" y="2202989"/>
            <a:ext cx="800000" cy="3628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5772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0578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377142" y="923250"/>
            <a:ext cx="1228571" cy="3714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148571" y="2199622"/>
            <a:ext cx="2504761" cy="3714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967619" y="2190097"/>
            <a:ext cx="2790476" cy="3905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29523" y="2837808"/>
            <a:ext cx="2476190" cy="3714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691428" y="3475994"/>
            <a:ext cx="819047" cy="3524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81904" y="5390553"/>
            <a:ext cx="2495238" cy="3619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7421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81904" y="2878762"/>
            <a:ext cx="266666" cy="2956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946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557" r="60224" b="723"/>
          <a:stretch>
            <a:fillRect/>
          </a:stretch>
        </p:blipFill>
        <p:spPr>
          <a:xfrm>
            <a:off x="866140" y="1639570"/>
            <a:ext cx="2806700" cy="21170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443" t="2134" r="15552" b="2638"/>
          <a:stretch>
            <a:fillRect/>
          </a:stretch>
        </p:blipFill>
        <p:spPr>
          <a:xfrm>
            <a:off x="3794125" y="1369695"/>
            <a:ext cx="2540635" cy="23520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422" r="60888" b="19317"/>
          <a:stretch>
            <a:fillRect/>
          </a:stretch>
        </p:blipFill>
        <p:spPr>
          <a:xfrm>
            <a:off x="6456045" y="2017395"/>
            <a:ext cx="2759710" cy="16941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778" t="2311" r="23554" b="765"/>
          <a:stretch>
            <a:fillRect/>
          </a:stretch>
        </p:blipFill>
        <p:spPr>
          <a:xfrm>
            <a:off x="9265285" y="1917065"/>
            <a:ext cx="2022475" cy="22104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img_16777215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8650" y="4264619"/>
            <a:ext cx="10800000" cy="20198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10158173" y="4398005"/>
            <a:ext cx="1200000" cy="36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939126" y="5045880"/>
            <a:ext cx="2495238" cy="390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872459" y="5703283"/>
            <a:ext cx="3285714" cy="3811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  <p:bldP spid="10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1270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843809" y="904304"/>
            <a:ext cx="619047" cy="267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053333" y="1114145"/>
            <a:ext cx="438095" cy="3624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539047" y="1104607"/>
            <a:ext cx="3266666" cy="3815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39047" y="1762744"/>
            <a:ext cx="809523" cy="3624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262857" y="1762744"/>
            <a:ext cx="2523809" cy="3624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329523" y="2401805"/>
            <a:ext cx="6809523" cy="3910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443" t="2134" r="15552" b="2638"/>
          <a:stretch>
            <a:fillRect/>
          </a:stretch>
        </p:blipFill>
        <p:spPr>
          <a:xfrm>
            <a:off x="4825683" y="2996565"/>
            <a:ext cx="2540635" cy="23520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9" grpId="0" animBg="1"/>
      <p:bldP spid="10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1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177142" y="942689"/>
            <a:ext cx="4171428" cy="382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748571" y="1592600"/>
            <a:ext cx="609523" cy="267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424761" y="1841096"/>
            <a:ext cx="1114285" cy="3345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615238" y="1841096"/>
            <a:ext cx="1647619" cy="3345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367619" y="2471892"/>
            <a:ext cx="809523" cy="324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422" r="60888" b="19317"/>
          <a:stretch>
            <a:fillRect/>
          </a:stretch>
        </p:blipFill>
        <p:spPr>
          <a:xfrm>
            <a:off x="3430905" y="3312795"/>
            <a:ext cx="2759710" cy="16941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9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778" t="2311" r="23554" b="765"/>
          <a:stretch>
            <a:fillRect/>
          </a:stretch>
        </p:blipFill>
        <p:spPr>
          <a:xfrm>
            <a:off x="6240145" y="3212465"/>
            <a:ext cx="2022475" cy="22104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2169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234285" y="4501131"/>
            <a:ext cx="1638096" cy="3625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84489"/>
            <a:ext cx="10800000" cy="46703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834285" y="1485125"/>
            <a:ext cx="590476" cy="28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853333" y="2095134"/>
            <a:ext cx="647619" cy="2668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186666" y="2304825"/>
            <a:ext cx="3971428" cy="3621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224761" y="2295294"/>
            <a:ext cx="2866666" cy="381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234285" y="2952960"/>
            <a:ext cx="819047" cy="3717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091428" y="2952960"/>
            <a:ext cx="1676190" cy="3717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329523" y="3620157"/>
            <a:ext cx="3085714" cy="343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291428" y="4382668"/>
            <a:ext cx="276190" cy="2001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314825" y="4796790"/>
            <a:ext cx="6685915" cy="18916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946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80" r="37552" b="1602"/>
          <a:stretch>
            <a:fillRect/>
          </a:stretch>
        </p:blipFill>
        <p:spPr>
          <a:xfrm>
            <a:off x="2712085" y="1412240"/>
            <a:ext cx="6744335" cy="28803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2780" y="4354789"/>
            <a:ext cx="10800000" cy="19909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9982303" y="4459578"/>
            <a:ext cx="790476" cy="3810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248970" y="5116891"/>
            <a:ext cx="1885714" cy="3619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239446" y="5107365"/>
            <a:ext cx="3180953" cy="3905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982303" y="5793257"/>
            <a:ext cx="409523" cy="3429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005" t="2680" r="37552" b="1602"/>
          <a:stretch>
            <a:fillRect/>
          </a:stretch>
        </p:blipFill>
        <p:spPr>
          <a:xfrm>
            <a:off x="9480550" y="2348865"/>
            <a:ext cx="2581275" cy="19989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805" y="828040"/>
            <a:ext cx="9784080" cy="29127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587105" y="923290"/>
            <a:ext cx="759460" cy="302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44220" y="1484630"/>
            <a:ext cx="4935220" cy="354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704840" y="1519555"/>
            <a:ext cx="517525" cy="285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792720" y="2124710"/>
            <a:ext cx="155575" cy="259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633345" y="3265170"/>
            <a:ext cx="6686550" cy="354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0985" y="3836670"/>
            <a:ext cx="9784080" cy="19304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/>
          <p:cNvSpPr/>
          <p:nvPr/>
        </p:nvSpPr>
        <p:spPr bwMode="white">
          <a:xfrm>
            <a:off x="778510" y="3914140"/>
            <a:ext cx="1303020" cy="337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768080" y="4511675"/>
            <a:ext cx="552450" cy="233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145655" y="4693285"/>
            <a:ext cx="2260600" cy="346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95655" y="5282565"/>
            <a:ext cx="1880870" cy="346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543" y="684530"/>
            <a:ext cx="10368915" cy="17932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87" r="6214"/>
          <a:stretch>
            <a:fillRect/>
          </a:stretch>
        </p:blipFill>
        <p:spPr>
          <a:xfrm>
            <a:off x="2388870" y="2564765"/>
            <a:ext cx="7414260" cy="15087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5553" b="3052"/>
          <a:stretch>
            <a:fillRect/>
          </a:stretch>
        </p:blipFill>
        <p:spPr>
          <a:xfrm>
            <a:off x="3548380" y="4076700"/>
            <a:ext cx="5095240" cy="26416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0074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120000" y="2261913"/>
            <a:ext cx="857142" cy="334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87" r="6214"/>
          <a:stretch>
            <a:fillRect/>
          </a:stretch>
        </p:blipFill>
        <p:spPr>
          <a:xfrm>
            <a:off x="1671320" y="2924810"/>
            <a:ext cx="8849360" cy="18008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244"/>
            <a:ext cx="10800000" cy="38583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539047" y="2785434"/>
            <a:ext cx="838094" cy="3715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672380" y="3433251"/>
            <a:ext cx="847619" cy="390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5553" b="3052"/>
          <a:stretch>
            <a:fillRect/>
          </a:stretch>
        </p:blipFill>
        <p:spPr>
          <a:xfrm>
            <a:off x="5808345" y="4004945"/>
            <a:ext cx="5095240" cy="26416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0520" y="764499"/>
            <a:ext cx="10068212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57424" y="844517"/>
            <a:ext cx="257476" cy="2756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6546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148571" y="2938355"/>
            <a:ext cx="1219047" cy="3628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5553" b="3052"/>
          <a:stretch>
            <a:fillRect/>
          </a:stretch>
        </p:blipFill>
        <p:spPr>
          <a:xfrm>
            <a:off x="3548380" y="3572510"/>
            <a:ext cx="5095240" cy="26416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774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986666" y="2906588"/>
            <a:ext cx="800000" cy="3813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920000" y="4222393"/>
            <a:ext cx="4876190" cy="3813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48571" y="4870760"/>
            <a:ext cx="1228571" cy="3909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634285" y="4870760"/>
            <a:ext cx="7514285" cy="3909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1575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72380" y="913854"/>
            <a:ext cx="285715" cy="3052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1493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72380" y="894802"/>
            <a:ext cx="295238" cy="3053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149049"/>
            <a:ext cx="10800000" cy="24856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662857" y="4904303"/>
            <a:ext cx="295238" cy="296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1204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62857" y="932968"/>
            <a:ext cx="295238" cy="305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8212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62857" y="1609395"/>
            <a:ext cx="304761" cy="2954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831039"/>
            <a:ext cx="10800000" cy="18261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681904" y="5567218"/>
            <a:ext cx="276190" cy="2963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1922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62857" y="932804"/>
            <a:ext cx="304761" cy="295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923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62857" y="1571226"/>
            <a:ext cx="295238" cy="295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杜～杜</cp:lastModifiedBy>
  <cp:revision>63</cp:revision>
  <dcterms:created xsi:type="dcterms:W3CDTF">2015-09-16T06:44:00Z</dcterms:created>
  <dcterms:modified xsi:type="dcterms:W3CDTF">2024-08-31T02:32:27Z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