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7" r:id="rId11"/>
    <p:sldId id="334" r:id="rId12"/>
    <p:sldId id="333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492" y="2970609"/>
            <a:ext cx="11169015" cy="9167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827999"/>
            <a:ext cx="10800000" cy="44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5334" y="1962139"/>
            <a:ext cx="409523" cy="35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1524" y="2772239"/>
            <a:ext cx="1066666" cy="5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7238" y="3687175"/>
            <a:ext cx="304761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" y="3668114"/>
            <a:ext cx="5876190" cy="4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6762" y="3668114"/>
            <a:ext cx="3161904" cy="47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572" y="4554459"/>
            <a:ext cx="1609523" cy="4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7715" y="4554459"/>
            <a:ext cx="2600000" cy="4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9" t="28026" r="31326" b="5217"/>
          <a:stretch>
            <a:fillRect/>
          </a:stretch>
        </p:blipFill>
        <p:spPr>
          <a:xfrm>
            <a:off x="10416540" y="1700530"/>
            <a:ext cx="1367790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1395075" y="1504950"/>
            <a:ext cx="43942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2"/>
          <a:stretch>
            <a:fillRect/>
          </a:stretch>
        </p:blipFill>
        <p:spPr>
          <a:xfrm>
            <a:off x="289560" y="692785"/>
            <a:ext cx="9640570" cy="141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90" y="2171700"/>
            <a:ext cx="9640570" cy="288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2720" y="2231390"/>
            <a:ext cx="631634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3965" y="3796030"/>
            <a:ext cx="15894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2" t="7637" r="43326" b="5217"/>
          <a:stretch>
            <a:fillRect/>
          </a:stretch>
        </p:blipFill>
        <p:spPr>
          <a:xfrm>
            <a:off x="9336405" y="1329690"/>
            <a:ext cx="2703830" cy="244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192260" y="2132330"/>
            <a:ext cx="38798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6" r="24887" b="4088"/>
          <a:stretch>
            <a:fillRect/>
          </a:stretch>
        </p:blipFill>
        <p:spPr>
          <a:xfrm>
            <a:off x="4305935" y="4365625"/>
            <a:ext cx="5059045" cy="23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836930"/>
            <a:ext cx="10091420" cy="409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9080" y="1834515"/>
            <a:ext cx="72961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0595" y="2591435"/>
            <a:ext cx="14592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0955" y="2609215"/>
            <a:ext cx="40068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1650" y="2591435"/>
            <a:ext cx="92519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1940" y="2600325"/>
            <a:ext cx="41846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225" y="3410585"/>
            <a:ext cx="322135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6260" y="3428365"/>
            <a:ext cx="35864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2760" y="3410585"/>
            <a:ext cx="152146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8225" y="4238625"/>
            <a:ext cx="46291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5590" y="4256405"/>
            <a:ext cx="193103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1916430"/>
            <a:ext cx="2284730" cy="209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847159"/>
            <a:ext cx="495238" cy="4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715" y="2705735"/>
            <a:ext cx="95789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9047" y="3628310"/>
            <a:ext cx="704761" cy="4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7827"/>
          <a:stretch>
            <a:fillRect/>
          </a:stretch>
        </p:blipFill>
        <p:spPr>
          <a:xfrm>
            <a:off x="9283065" y="3500755"/>
            <a:ext cx="1545590" cy="22828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8760267" y="5157390"/>
            <a:ext cx="704761" cy="4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" y="836295"/>
            <a:ext cx="9036050" cy="426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0345" y="2463800"/>
            <a:ext cx="21526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3830" y="3293745"/>
            <a:ext cx="2470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1800" y="3213735"/>
            <a:ext cx="26289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380" y="3301365"/>
            <a:ext cx="222885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6" t="18254" r="16885" b="3815"/>
          <a:stretch>
            <a:fillRect/>
          </a:stretch>
        </p:blipFill>
        <p:spPr>
          <a:xfrm>
            <a:off x="9192895" y="3068955"/>
            <a:ext cx="2098675" cy="163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78683" b="3815"/>
          <a:stretch>
            <a:fillRect/>
          </a:stretch>
        </p:blipFill>
        <p:spPr>
          <a:xfrm>
            <a:off x="8976360" y="980440"/>
            <a:ext cx="1367790" cy="182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7" t="6373" r="50570" b="3815"/>
          <a:stretch>
            <a:fillRect/>
          </a:stretch>
        </p:blipFill>
        <p:spPr>
          <a:xfrm>
            <a:off x="10271760" y="991235"/>
            <a:ext cx="1678940" cy="18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57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77142" y="3830055"/>
            <a:ext cx="1428571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7820" y="3493135"/>
            <a:ext cx="281876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4726065"/>
            <a:ext cx="1000000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4659341"/>
            <a:ext cx="228571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2" t="7637" r="62543" b="5217"/>
          <a:stretch>
            <a:fillRect/>
          </a:stretch>
        </p:blipFill>
        <p:spPr>
          <a:xfrm>
            <a:off x="6740525" y="4229100"/>
            <a:ext cx="1205230" cy="244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6" t="18254" r="16885" b="3815"/>
          <a:stretch>
            <a:fillRect/>
          </a:stretch>
        </p:blipFill>
        <p:spPr>
          <a:xfrm>
            <a:off x="8258810" y="4660265"/>
            <a:ext cx="2585720" cy="201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599555" y="4940935"/>
            <a:ext cx="3575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6380" y="6093460"/>
            <a:ext cx="3575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40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2639698"/>
            <a:ext cx="371428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2582473"/>
            <a:ext cx="523809" cy="4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2630161"/>
            <a:ext cx="380952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047" y="3459932"/>
            <a:ext cx="2457142" cy="45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333" y="3631609"/>
            <a:ext cx="476190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7" r="7549" b="5217"/>
          <a:stretch>
            <a:fillRect/>
          </a:stretch>
        </p:blipFill>
        <p:spPr>
          <a:xfrm>
            <a:off x="2299018" y="4149725"/>
            <a:ext cx="7593965" cy="257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3767455"/>
            <a:ext cx="24765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904" y="4444211"/>
            <a:ext cx="638095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5" y="4312920"/>
            <a:ext cx="25425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047" y="4406045"/>
            <a:ext cx="3171428" cy="2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48571" y="4892660"/>
            <a:ext cx="504761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62857" y="4825870"/>
            <a:ext cx="1409524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15490" y="4887595"/>
            <a:ext cx="25050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9523" y="5455606"/>
            <a:ext cx="1638095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2"/>
          <a:stretch>
            <a:fillRect/>
          </a:stretch>
        </p:blipFill>
        <p:spPr>
          <a:xfrm>
            <a:off x="720090" y="585089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0" grpId="0" animBg="1"/>
      <p:bldP spid="12" grpId="0" animBg="1"/>
      <p:bldP spid="13" grpId="0" animBg="1"/>
      <p:bldP spid="14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3886246"/>
            <a:ext cx="514285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4324499"/>
            <a:ext cx="129523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4410244"/>
            <a:ext cx="1304761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2"/>
          <a:stretch>
            <a:fillRect/>
          </a:stretch>
        </p:blipFill>
        <p:spPr>
          <a:xfrm>
            <a:off x="720090" y="570738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1362021"/>
            <a:ext cx="1342857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1791146"/>
            <a:ext cx="819047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047" y="1848362"/>
            <a:ext cx="247619" cy="1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1848362"/>
            <a:ext cx="247619" cy="1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3809" y="2725684"/>
            <a:ext cx="1095238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4285" y="2964087"/>
            <a:ext cx="247619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3173882"/>
            <a:ext cx="285714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96190" y="3164345"/>
            <a:ext cx="54285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62857" y="3374140"/>
            <a:ext cx="533333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1428" y="3593470"/>
            <a:ext cx="257141" cy="2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00" y="836254"/>
            <a:ext cx="98122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3793" y="3051900"/>
            <a:ext cx="337457" cy="33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631642"/>
            <a:ext cx="361904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38" y="684530"/>
            <a:ext cx="10474325" cy="32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3366770"/>
            <a:ext cx="54229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085840"/>
            <a:ext cx="10474325" cy="67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1" r="10882" b="4811"/>
          <a:stretch>
            <a:fillRect/>
          </a:stretch>
        </p:blipFill>
        <p:spPr>
          <a:xfrm>
            <a:off x="2613978" y="3874770"/>
            <a:ext cx="6964045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5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7" r="7549" b="5217"/>
          <a:stretch>
            <a:fillRect/>
          </a:stretch>
        </p:blipFill>
        <p:spPr>
          <a:xfrm>
            <a:off x="1103630" y="2243455"/>
            <a:ext cx="9984740" cy="3384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720674"/>
            <a:ext cx="10800000" cy="79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28322" y="5826436"/>
            <a:ext cx="2076189" cy="46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65</cp:revision>
  <dcterms:created xsi:type="dcterms:W3CDTF">2015-09-16T06:44:00Z</dcterms:created>
  <dcterms:modified xsi:type="dcterms:W3CDTF">2024-08-31T02:45:28Z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