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335" y="3094672"/>
            <a:ext cx="10641330" cy="668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915683"/>
            <a:ext cx="409523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610818"/>
            <a:ext cx="323809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781378"/>
            <a:ext cx="352380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3428511"/>
            <a:ext cx="1076190" cy="4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5714" y="4266771"/>
            <a:ext cx="1047619" cy="4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9523" y="5133609"/>
            <a:ext cx="514285" cy="4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942664"/>
            <a:ext cx="523809" cy="45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1783548"/>
            <a:ext cx="895238" cy="44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3333" y="1783548"/>
            <a:ext cx="1038095" cy="46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0000" y="2595764"/>
            <a:ext cx="1571428" cy="49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4304999"/>
            <a:ext cx="323809" cy="37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971379"/>
            <a:ext cx="409523" cy="37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870641"/>
            <a:ext cx="419047" cy="37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791617"/>
            <a:ext cx="361904" cy="37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889"/>
            <a:ext cx="96845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6780" y="947928"/>
            <a:ext cx="324527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9523" y="2583297"/>
            <a:ext cx="504761" cy="48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904" y="2592836"/>
            <a:ext cx="476190" cy="4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305" y="4211320"/>
            <a:ext cx="11607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72320" y="1727200"/>
            <a:ext cx="113982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2670893"/>
            <a:ext cx="1076190" cy="46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221439"/>
            <a:ext cx="10800000" cy="83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211445" y="4243705"/>
            <a:ext cx="17780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3208951"/>
            <a:ext cx="371428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