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0" r:id="rId4"/>
    <p:sldId id="359" r:id="rId5"/>
    <p:sldId id="358" r:id="rId6"/>
    <p:sldId id="357" r:id="rId7"/>
    <p:sldId id="356" r:id="rId8"/>
    <p:sldId id="354" r:id="rId9"/>
    <p:sldId id="352" r:id="rId10"/>
    <p:sldId id="351" r:id="rId11"/>
    <p:sldId id="350" r:id="rId12"/>
    <p:sldId id="349" r:id="rId13"/>
    <p:sldId id="347" r:id="rId14"/>
    <p:sldId id="346" r:id="rId15"/>
    <p:sldId id="344" r:id="rId16"/>
    <p:sldId id="343" r:id="rId17"/>
    <p:sldId id="342" r:id="rId18"/>
    <p:sldId id="340" r:id="rId19"/>
    <p:sldId id="339" r:id="rId20"/>
    <p:sldId id="338" r:id="rId21"/>
    <p:sldId id="337" r:id="rId22"/>
    <p:sldId id="336" r:id="rId23"/>
    <p:sldId id="334" r:id="rId24"/>
    <p:sldId id="333" r:id="rId25"/>
    <p:sldId id="332" r:id="rId26"/>
    <p:sldId id="331" r:id="rId27"/>
    <p:sldId id="330" r:id="rId28"/>
    <p:sldId id="327" r:id="rId29"/>
    <p:sldId id="326" r:id="rId30"/>
    <p:sldId id="325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9"/>
          <a:stretch>
            <a:fillRect/>
          </a:stretch>
        </p:blipFill>
        <p:spPr>
          <a:xfrm>
            <a:off x="3227978" y="3002280"/>
            <a:ext cx="5736045" cy="853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56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1904" y="1544962"/>
            <a:ext cx="266666" cy="296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61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1904" y="904414"/>
            <a:ext cx="266666" cy="296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4005539"/>
            <a:ext cx="10800000" cy="1220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2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2275699"/>
            <a:ext cx="342857" cy="295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32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1" r="16885" b="5841"/>
          <a:stretch>
            <a:fillRect/>
          </a:stretch>
        </p:blipFill>
        <p:spPr>
          <a:xfrm>
            <a:off x="1631950" y="4076700"/>
            <a:ext cx="8976360" cy="2304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3957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48571" y="822992"/>
            <a:ext cx="828571" cy="371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34285" y="813457"/>
            <a:ext cx="1257142" cy="371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58095" y="1480945"/>
            <a:ext cx="3742857" cy="371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53333" y="2854064"/>
            <a:ext cx="304761" cy="276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81904" y="3512017"/>
            <a:ext cx="571428" cy="286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03085" y="4172585"/>
            <a:ext cx="560705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1" r="16885" b="5841"/>
          <a:stretch>
            <a:fillRect/>
          </a:stretch>
        </p:blipFill>
        <p:spPr>
          <a:xfrm>
            <a:off x="2126298" y="4652645"/>
            <a:ext cx="7939405" cy="2038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8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91428" y="2297604"/>
            <a:ext cx="342858" cy="286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53333" y="2297604"/>
            <a:ext cx="295238" cy="276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39047" y="2965607"/>
            <a:ext cx="895237" cy="353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96190" y="3624067"/>
            <a:ext cx="276190" cy="286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43809" y="4244355"/>
            <a:ext cx="866666" cy="391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195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2205314"/>
            <a:ext cx="10800000" cy="3256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51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77142" y="2906191"/>
            <a:ext cx="809523" cy="343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53333" y="2906191"/>
            <a:ext cx="2771428" cy="381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9047" y="3563968"/>
            <a:ext cx="4761904" cy="362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00952" y="3563968"/>
            <a:ext cx="1714286" cy="362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0000" y="4202679"/>
            <a:ext cx="2971428" cy="390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77142" y="4221745"/>
            <a:ext cx="3057142" cy="371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70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34285" y="1561916"/>
            <a:ext cx="638095" cy="266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0000" y="1762075"/>
            <a:ext cx="4095238" cy="390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53333" y="1790669"/>
            <a:ext cx="790476" cy="343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91428" y="2467398"/>
            <a:ext cx="609523" cy="28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70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58095" y="4936028"/>
            <a:ext cx="438095" cy="371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53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3583117"/>
            <a:ext cx="295238" cy="295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4810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86666" y="779747"/>
            <a:ext cx="409523" cy="36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10476" y="1446553"/>
            <a:ext cx="380952" cy="333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29523" y="1417976"/>
            <a:ext cx="847619" cy="390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81904" y="2742064"/>
            <a:ext cx="638095" cy="266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81904" y="2942106"/>
            <a:ext cx="2933334" cy="390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39047" y="3599387"/>
            <a:ext cx="2419047" cy="381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24761" y="3599387"/>
            <a:ext cx="1657142" cy="381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24761" y="4266193"/>
            <a:ext cx="2533333" cy="352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10476" y="4904423"/>
            <a:ext cx="4352380" cy="390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11900" y="4796790"/>
            <a:ext cx="4664075" cy="1920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25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58095" y="904238"/>
            <a:ext cx="847619" cy="39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20000" y="2219363"/>
            <a:ext cx="1657142" cy="37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2853014"/>
            <a:ext cx="10800000" cy="700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623560" y="2977807"/>
            <a:ext cx="809523" cy="37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9135" y="3554095"/>
            <a:ext cx="5713730" cy="2352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18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58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8095" y="2916206"/>
            <a:ext cx="1219047" cy="381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34285" y="2925741"/>
            <a:ext cx="828571" cy="371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00952" y="4289274"/>
            <a:ext cx="6028571" cy="381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58095" y="5614666"/>
            <a:ext cx="3695238" cy="390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01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72380" y="1601225"/>
            <a:ext cx="638095" cy="267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9523" y="1811237"/>
            <a:ext cx="3257142" cy="362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53333" y="1830329"/>
            <a:ext cx="1123809" cy="334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43809" y="1811237"/>
            <a:ext cx="1657142" cy="38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53333" y="3138131"/>
            <a:ext cx="3304761" cy="372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88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91428" y="5564008"/>
            <a:ext cx="1228571" cy="371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86666" y="5564008"/>
            <a:ext cx="2209523" cy="371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7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58095" y="1648295"/>
            <a:ext cx="819047" cy="314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760" y="5507314"/>
            <a:ext cx="10800000" cy="507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17" r="72888" b="4164"/>
          <a:stretch>
            <a:fillRect/>
          </a:stretch>
        </p:blipFill>
        <p:spPr>
          <a:xfrm>
            <a:off x="9336405" y="2132965"/>
            <a:ext cx="2388235" cy="2701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756244"/>
            <a:ext cx="977378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06980" y="4768920"/>
            <a:ext cx="741221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2943" y="5968408"/>
            <a:ext cx="1068738" cy="336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96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10476" y="1505878"/>
            <a:ext cx="3428570" cy="362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91428" y="2212400"/>
            <a:ext cx="400000" cy="305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48571" y="2174210"/>
            <a:ext cx="1228570" cy="353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0952" y="2813899"/>
            <a:ext cx="2476190" cy="381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85" t="3919" r="8257" b="6043"/>
          <a:stretch>
            <a:fillRect/>
          </a:stretch>
        </p:blipFill>
        <p:spPr>
          <a:xfrm>
            <a:off x="3231833" y="3500755"/>
            <a:ext cx="5728335" cy="3028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69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34285" y="2849884"/>
            <a:ext cx="3161904" cy="352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9047" y="3507951"/>
            <a:ext cx="2695238" cy="37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62857" y="4805009"/>
            <a:ext cx="4085714" cy="39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20000" y="5463076"/>
            <a:ext cx="7047618" cy="39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1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1904" y="1599513"/>
            <a:ext cx="276190" cy="29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72380" y="4256950"/>
            <a:ext cx="295238" cy="29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61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72380" y="2232128"/>
            <a:ext cx="295238" cy="30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80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1904" y="1562081"/>
            <a:ext cx="276190" cy="295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83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1904" y="933186"/>
            <a:ext cx="276190" cy="296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52379"/>
            <a:ext cx="10800000" cy="3021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681904" y="3004885"/>
            <a:ext cx="276190" cy="29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830" y="684530"/>
            <a:ext cx="10085705" cy="3453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7325" y="764540"/>
            <a:ext cx="266700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830" y="4137660"/>
            <a:ext cx="10085705" cy="2436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356215" y="5556885"/>
            <a:ext cx="257810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50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1904" y="2924575"/>
            <a:ext cx="266666" cy="295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93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932934"/>
            <a:ext cx="295238" cy="295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62857" y="4243159"/>
            <a:ext cx="295238" cy="30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63</cp:revision>
  <dcterms:created xsi:type="dcterms:W3CDTF">2015-09-16T06:44:00Z</dcterms:created>
  <dcterms:modified xsi:type="dcterms:W3CDTF">2024-08-31T02:32:24Z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