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458" y="3071813"/>
            <a:ext cx="1096708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635" y="764540"/>
            <a:ext cx="9396095" cy="469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96435" y="1651635"/>
            <a:ext cx="144970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1090" y="2497455"/>
            <a:ext cx="39751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5275" y="2413635"/>
            <a:ext cx="487680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93595" y="3302000"/>
            <a:ext cx="479742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90975" y="4030980"/>
            <a:ext cx="400875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6090" y="4797425"/>
            <a:ext cx="3105785" cy="188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50" y="827999"/>
            <a:ext cx="99765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057" y="5286269"/>
            <a:ext cx="3791805" cy="45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751164"/>
            <a:ext cx="94315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3773" y="1883146"/>
            <a:ext cx="282779" cy="3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260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895236"/>
            <a:ext cx="419047" cy="37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3" r="15551"/>
          <a:stretch>
            <a:fillRect/>
          </a:stretch>
        </p:blipFill>
        <p:spPr>
          <a:xfrm>
            <a:off x="1487805" y="3429041"/>
            <a:ext cx="9120595" cy="3249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4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5101933"/>
            <a:ext cx="361904" cy="381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9" r="55555" b="5382"/>
          <a:stretch>
            <a:fillRect/>
          </a:stretch>
        </p:blipFill>
        <p:spPr>
          <a:xfrm>
            <a:off x="4043045" y="4004945"/>
            <a:ext cx="4105910" cy="258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2729698"/>
            <a:ext cx="495238" cy="496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9" r="55555" b="5382"/>
          <a:stretch>
            <a:fillRect/>
          </a:stretch>
        </p:blipFill>
        <p:spPr>
          <a:xfrm>
            <a:off x="3696018" y="3573145"/>
            <a:ext cx="4799965" cy="302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44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62857" y="870665"/>
            <a:ext cx="1038094" cy="4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9523" y="3664446"/>
            <a:ext cx="371428" cy="34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9" r="55555" b="5382"/>
          <a:stretch>
            <a:fillRect/>
          </a:stretch>
        </p:blipFill>
        <p:spPr>
          <a:xfrm>
            <a:off x="4171633" y="4292600"/>
            <a:ext cx="3848735" cy="242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01190" y="3157220"/>
            <a:ext cx="951103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20000" y="4280104"/>
            <a:ext cx="466666" cy="4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 b="4967"/>
          <a:stretch>
            <a:fillRect/>
          </a:stretch>
        </p:blipFill>
        <p:spPr>
          <a:xfrm>
            <a:off x="3227978" y="3860800"/>
            <a:ext cx="5736045" cy="2745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6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0000" y="1819329"/>
            <a:ext cx="1571428" cy="4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238" y="1819329"/>
            <a:ext cx="1580952" cy="4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4761" y="2705806"/>
            <a:ext cx="1609523" cy="4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4761" y="2705806"/>
            <a:ext cx="1000000" cy="4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 b="4967"/>
          <a:stretch>
            <a:fillRect/>
          </a:stretch>
        </p:blipFill>
        <p:spPr>
          <a:xfrm>
            <a:off x="3227978" y="3502025"/>
            <a:ext cx="5736045" cy="2745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185" y="756285"/>
            <a:ext cx="9992995" cy="3918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5275" y="1630045"/>
            <a:ext cx="439737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1460" y="2442210"/>
            <a:ext cx="248475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5105" y="2459355"/>
            <a:ext cx="244094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91460" y="3271520"/>
            <a:ext cx="345440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9240" y="4092575"/>
            <a:ext cx="336613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25235" y="4109720"/>
            <a:ext cx="92519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 b="4967"/>
          <a:stretch>
            <a:fillRect/>
          </a:stretch>
        </p:blipFill>
        <p:spPr>
          <a:xfrm>
            <a:off x="4048443" y="4725670"/>
            <a:ext cx="4095115" cy="196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2380" y="933038"/>
            <a:ext cx="1085715" cy="45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555" y="1730375"/>
            <a:ext cx="292735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96305" y="2583180"/>
            <a:ext cx="347091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72380" y="3587680"/>
            <a:ext cx="2457142" cy="45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86666" y="3759563"/>
            <a:ext cx="476190" cy="28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 b="4967"/>
          <a:stretch>
            <a:fillRect/>
          </a:stretch>
        </p:blipFill>
        <p:spPr>
          <a:xfrm>
            <a:off x="3829050" y="4389755"/>
            <a:ext cx="4533900" cy="216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67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1747873"/>
            <a:ext cx="542857" cy="48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24761" y="1738338"/>
            <a:ext cx="5809523" cy="48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2857" y="2634619"/>
            <a:ext cx="1028572" cy="45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0690" y="3491230"/>
            <a:ext cx="815530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 b="4967"/>
          <a:stretch>
            <a:fillRect/>
          </a:stretch>
        </p:blipFill>
        <p:spPr>
          <a:xfrm>
            <a:off x="3829050" y="4533265"/>
            <a:ext cx="4533900" cy="216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380" y="904228"/>
            <a:ext cx="4171427" cy="4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665" y="1682750"/>
            <a:ext cx="782574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1555" y="2564765"/>
            <a:ext cx="459486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48571" y="3610382"/>
            <a:ext cx="390476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91428" y="3543681"/>
            <a:ext cx="2780952" cy="4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96190" y="3572267"/>
            <a:ext cx="457142" cy="4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20190" y="4307205"/>
            <a:ext cx="906780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520000" y="5316021"/>
            <a:ext cx="495238" cy="4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bldLvl="0" animBg="1"/>
      <p:bldP spid="13" grpId="0" animBg="1"/>
      <p:bldP spid="14" grpId="0" animBg="1"/>
      <p:bldP spid="15" grpId="0" animBg="1"/>
      <p:bldP spid="16" grpId="0" bldLvl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07044"/>
            <a:ext cx="106643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8180" y="1777194"/>
            <a:ext cx="1053265" cy="4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9650" y="3400425"/>
            <a:ext cx="315849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0190" y="4196080"/>
            <a:ext cx="893572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42390" y="5086350"/>
            <a:ext cx="710882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5714" y="2780453"/>
            <a:ext cx="1152380" cy="4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3333" y="2780453"/>
            <a:ext cx="1714286" cy="4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2380" y="3666200"/>
            <a:ext cx="1923809" cy="4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0000" y="3666200"/>
            <a:ext cx="1438095" cy="4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3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72155" y="1774190"/>
            <a:ext cx="7019925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58095" y="3174756"/>
            <a:ext cx="3838095" cy="48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72380" y="4949133"/>
            <a:ext cx="2161904" cy="46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5714" y="4204598"/>
            <a:ext cx="323809" cy="37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1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57798"/>
            <a:ext cx="371428" cy="37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971062"/>
            <a:ext cx="371428" cy="37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886570"/>
            <a:ext cx="419047" cy="37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2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2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