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48" r:id="rId10"/>
    <p:sldId id="347" r:id="rId11"/>
    <p:sldId id="346" r:id="rId12"/>
    <p:sldId id="344" r:id="rId13"/>
    <p:sldId id="343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075" y="3057525"/>
            <a:ext cx="56578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615" y="828040"/>
            <a:ext cx="9970770" cy="386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740" y="1700530"/>
            <a:ext cx="4819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285" y="4580890"/>
            <a:ext cx="9970770" cy="250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60" y="827999"/>
            <a:ext cx="101465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1936" y="2816847"/>
            <a:ext cx="304217" cy="34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716739"/>
            <a:ext cx="10800000" cy="83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9619" y="4851150"/>
            <a:ext cx="1076190" cy="44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2380" y="980899"/>
            <a:ext cx="990476" cy="44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8095" y="990455"/>
            <a:ext cx="476190" cy="43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4285" y="1812295"/>
            <a:ext cx="1019047" cy="48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000" y="1840964"/>
            <a:ext cx="485714" cy="43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0476" y="2662804"/>
            <a:ext cx="2609523" cy="48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5" t="45359" r="25988"/>
          <a:stretch>
            <a:fillRect/>
          </a:stretch>
        </p:blipFill>
        <p:spPr>
          <a:xfrm>
            <a:off x="3755753" y="3429635"/>
            <a:ext cx="4680495" cy="208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999786"/>
            <a:ext cx="466666" cy="43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1858724"/>
            <a:ext cx="1028571" cy="43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6830" y="2679700"/>
            <a:ext cx="172275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4761" y="3528880"/>
            <a:ext cx="3628571" cy="49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5" t="45359" r="25988"/>
          <a:stretch>
            <a:fillRect/>
          </a:stretch>
        </p:blipFill>
        <p:spPr>
          <a:xfrm>
            <a:off x="3755753" y="4362450"/>
            <a:ext cx="4680495" cy="208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935" y="67310"/>
            <a:ext cx="7562850" cy="1117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184910"/>
            <a:ext cx="10687050" cy="54991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39070" y="2891155"/>
            <a:ext cx="57340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70" y="3477260"/>
            <a:ext cx="50482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" r="53556" b="5872"/>
          <a:stretch>
            <a:fillRect/>
          </a:stretch>
        </p:blipFill>
        <p:spPr>
          <a:xfrm>
            <a:off x="3950018" y="4077335"/>
            <a:ext cx="4291965" cy="252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615" y="756285"/>
            <a:ext cx="9970770" cy="368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" r="53556" b="5872"/>
          <a:stretch>
            <a:fillRect/>
          </a:stretch>
        </p:blipFill>
        <p:spPr>
          <a:xfrm>
            <a:off x="4113848" y="4436745"/>
            <a:ext cx="3964305" cy="233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5134"/>
            <a:ext cx="9844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595" y="1643380"/>
            <a:ext cx="4318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628734"/>
            <a:ext cx="10800000" cy="150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4" r="38039" b="49205"/>
          <a:stretch>
            <a:fillRect/>
          </a:stretch>
        </p:blipFill>
        <p:spPr>
          <a:xfrm>
            <a:off x="1199515" y="3284855"/>
            <a:ext cx="4061460" cy="167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837565"/>
            <a:ext cx="10800000" cy="52212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7" r="9553" b="2100"/>
          <a:stretch>
            <a:fillRect/>
          </a:stretch>
        </p:blipFill>
        <p:spPr>
          <a:xfrm>
            <a:off x="5584825" y="3350260"/>
            <a:ext cx="5927725" cy="175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17715" y="3190240"/>
            <a:ext cx="76073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96190" y="2401984"/>
            <a:ext cx="1038095" cy="4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0000" y="4233532"/>
            <a:ext cx="485713" cy="42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904" y="4223992"/>
            <a:ext cx="485714" cy="4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7619" y="5139766"/>
            <a:ext cx="1019047" cy="4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4" r="38039" b="49205"/>
          <a:stretch>
            <a:fillRect/>
          </a:stretch>
        </p:blipFill>
        <p:spPr>
          <a:xfrm>
            <a:off x="4756150" y="3776345"/>
            <a:ext cx="4061460" cy="167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95" y="1016000"/>
            <a:ext cx="10045700" cy="2413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985250" y="1156335"/>
            <a:ext cx="12839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1995" y="1953895"/>
            <a:ext cx="225806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54800" y="2747645"/>
            <a:ext cx="140525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1018649"/>
            <a:ext cx="1038095" cy="4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0952" y="2705906"/>
            <a:ext cx="1104761" cy="4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3582899"/>
            <a:ext cx="1028571" cy="4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7" r="9553" b="2100"/>
          <a:stretch>
            <a:fillRect/>
          </a:stretch>
        </p:blipFill>
        <p:spPr>
          <a:xfrm>
            <a:off x="4584065" y="4364990"/>
            <a:ext cx="5927725" cy="175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116955" y="4204970"/>
            <a:ext cx="76073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7" r="9553" b="2100"/>
          <a:stretch>
            <a:fillRect/>
          </a:stretch>
        </p:blipFill>
        <p:spPr>
          <a:xfrm>
            <a:off x="4492625" y="4813935"/>
            <a:ext cx="5927725" cy="175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116955" y="4204970"/>
            <a:ext cx="76073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697865"/>
            <a:ext cx="9982200" cy="40322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626985" y="773430"/>
            <a:ext cx="192278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2144395" y="2349500"/>
            <a:ext cx="560070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740785" y="3218180"/>
            <a:ext cx="208978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6905" y="3218180"/>
            <a:ext cx="254698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645" y="3986530"/>
            <a:ext cx="32696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0" r="14886" b="5990"/>
          <a:stretch>
            <a:fillRect/>
          </a:stretch>
        </p:blipFill>
        <p:spPr>
          <a:xfrm>
            <a:off x="1499870" y="3068955"/>
            <a:ext cx="919226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709295"/>
            <a:ext cx="9780270" cy="47244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0" r="14886" b="5990"/>
          <a:stretch>
            <a:fillRect/>
          </a:stretch>
        </p:blipFill>
        <p:spPr>
          <a:xfrm>
            <a:off x="4899025" y="4850130"/>
            <a:ext cx="6976745" cy="174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6762750" y="2412365"/>
            <a:ext cx="399034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1180" y="3167380"/>
            <a:ext cx="893191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1180" y="3937635"/>
            <a:ext cx="899223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60855" y="4752975"/>
            <a:ext cx="25495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8" grpId="0" bldLvl="0" animBg="1"/>
      <p:bldP spid="11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1813132"/>
            <a:ext cx="2628571" cy="49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6666" y="1841825"/>
            <a:ext cx="476190" cy="43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0" r="14886" b="5990"/>
          <a:stretch>
            <a:fillRect/>
          </a:stretch>
        </p:blipFill>
        <p:spPr>
          <a:xfrm>
            <a:off x="2486025" y="2573655"/>
            <a:ext cx="7219950" cy="180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1828995"/>
            <a:ext cx="533333" cy="4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2090" y="2559050"/>
            <a:ext cx="92259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1904" y="3516389"/>
            <a:ext cx="5828571" cy="4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0" r="14886" b="5990"/>
          <a:stretch>
            <a:fillRect/>
          </a:stretch>
        </p:blipFill>
        <p:spPr>
          <a:xfrm>
            <a:off x="2486025" y="4295775"/>
            <a:ext cx="7219950" cy="180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35" y="836254"/>
            <a:ext cx="103944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4645" y="964616"/>
            <a:ext cx="439976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2949" y="918772"/>
            <a:ext cx="439976" cy="45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3881" y="1780635"/>
            <a:ext cx="2089889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4213" y="2679172"/>
            <a:ext cx="2016560" cy="44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4896" y="3550204"/>
            <a:ext cx="980781" cy="46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42435" y="4439572"/>
            <a:ext cx="1457422" cy="43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58937" y="4421235"/>
            <a:ext cx="1530752" cy="46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73899" y="5328941"/>
            <a:ext cx="494973" cy="42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00" y="827999"/>
            <a:ext cx="104217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04003" y="4405823"/>
            <a:ext cx="349229" cy="36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66501"/>
            <a:ext cx="371428" cy="37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65" y="827999"/>
            <a:ext cx="104491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8334" y="1805999"/>
            <a:ext cx="359362" cy="3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3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499825" y="1629410"/>
            <a:ext cx="9192350" cy="260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354789"/>
            <a:ext cx="10800000" cy="164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90227" y="4450122"/>
            <a:ext cx="2209523" cy="4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4513" y="4459655"/>
            <a:ext cx="485713" cy="4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4037" y="5336719"/>
            <a:ext cx="2066666" cy="4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7370" y="5365318"/>
            <a:ext cx="476190" cy="4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904299"/>
            <a:ext cx="2123809" cy="4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904" y="932912"/>
            <a:ext cx="485714" cy="4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5714" y="1800835"/>
            <a:ext cx="2038095" cy="49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0476" y="1829447"/>
            <a:ext cx="476190" cy="4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12030" y="3508375"/>
            <a:ext cx="6413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802765" y="4293235"/>
            <a:ext cx="8586470" cy="243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842406"/>
            <a:ext cx="419047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WPS 演示</Application>
  <PresentationFormat>宽屏</PresentationFormat>
  <Paragraphs>26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2025-06-20T05:50:09Z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