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4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115" y="1412875"/>
            <a:ext cx="9589770" cy="10458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528" y="3069590"/>
            <a:ext cx="7560945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82"/>
          <a:stretch>
            <a:fillRect/>
          </a:stretch>
        </p:blipFill>
        <p:spPr>
          <a:xfrm>
            <a:off x="720090" y="828040"/>
            <a:ext cx="10800080" cy="231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2605405"/>
            <a:ext cx="54292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0" t="34014" r="2886" b="25290"/>
          <a:stretch>
            <a:fillRect/>
          </a:stretch>
        </p:blipFill>
        <p:spPr>
          <a:xfrm>
            <a:off x="4367803" y="3284855"/>
            <a:ext cx="3456395" cy="3024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34023"/>
          <a:stretch>
            <a:fillRect/>
          </a:stretch>
        </p:blipFill>
        <p:spPr>
          <a:xfrm>
            <a:off x="695415" y="981116"/>
            <a:ext cx="10320565" cy="490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540" y="836889"/>
            <a:ext cx="99849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9047" y="2810510"/>
            <a:ext cx="378618" cy="34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8571" y="3938370"/>
            <a:ext cx="419047" cy="37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526257"/>
            <a:ext cx="1076190" cy="47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047" y="2526257"/>
            <a:ext cx="1057142" cy="47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95" y="3289519"/>
            <a:ext cx="1600000" cy="48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405" y="836889"/>
            <a:ext cx="101120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14554" y="3958165"/>
            <a:ext cx="2559232" cy="45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3924" y="6107387"/>
            <a:ext cx="1988532" cy="45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8125" y="6125223"/>
            <a:ext cx="1943946" cy="43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01915" y="882015"/>
            <a:ext cx="272288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7770" y="2512695"/>
            <a:ext cx="96202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18585" y="4577715"/>
            <a:ext cx="79692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4187723"/>
            <a:ext cx="361904" cy="39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9" r="35553"/>
          <a:stretch>
            <a:fillRect/>
          </a:stretch>
        </p:blipFill>
        <p:spPr>
          <a:xfrm>
            <a:off x="3181033" y="4674235"/>
            <a:ext cx="5829935" cy="207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2"/>
          <a:stretch>
            <a:fillRect/>
          </a:stretch>
        </p:blipFill>
        <p:spPr>
          <a:xfrm>
            <a:off x="2111965" y="3267710"/>
            <a:ext cx="7968070" cy="292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9" r="35553"/>
          <a:stretch>
            <a:fillRect/>
          </a:stretch>
        </p:blipFill>
        <p:spPr>
          <a:xfrm>
            <a:off x="2615838" y="908726"/>
            <a:ext cx="6960325" cy="247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18515"/>
            <a:ext cx="323809" cy="37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254"/>
            <a:ext cx="101035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89636" y="3056819"/>
            <a:ext cx="338564" cy="35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