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8345" y="2211705"/>
            <a:ext cx="8195310" cy="2434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" y="764540"/>
            <a:ext cx="9464040" cy="370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9095" y="839470"/>
            <a:ext cx="193611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4090" y="1624965"/>
            <a:ext cx="19532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620895"/>
            <a:ext cx="9464040" cy="211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85" y="828040"/>
            <a:ext cx="9866630" cy="324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3572510"/>
            <a:ext cx="56578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5" b="49399"/>
          <a:stretch>
            <a:fillRect/>
          </a:stretch>
        </p:blipFill>
        <p:spPr>
          <a:xfrm>
            <a:off x="1414780" y="4279900"/>
            <a:ext cx="2565400" cy="225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6" t="1413" r="34890" b="49399"/>
          <a:stretch>
            <a:fillRect/>
          </a:stretch>
        </p:blipFill>
        <p:spPr>
          <a:xfrm>
            <a:off x="3982720" y="4342765"/>
            <a:ext cx="2134870" cy="219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" t="51869" r="72224"/>
          <a:stretch>
            <a:fillRect/>
          </a:stretch>
        </p:blipFill>
        <p:spPr>
          <a:xfrm>
            <a:off x="6272530" y="4364990"/>
            <a:ext cx="2134870" cy="214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5" t="51869" r="32885"/>
          <a:stretch>
            <a:fillRect/>
          </a:stretch>
        </p:blipFill>
        <p:spPr>
          <a:xfrm>
            <a:off x="8634730" y="4364990"/>
            <a:ext cx="2303780" cy="214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28040"/>
            <a:ext cx="10234930" cy="422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781300"/>
            <a:ext cx="6026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90" y="5219700"/>
            <a:ext cx="10234930" cy="152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888419"/>
            <a:ext cx="361904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087290"/>
            <a:ext cx="371428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17273"/>
            <a:ext cx="352380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6044" y="2746018"/>
            <a:ext cx="417520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57229"/>
            <a:ext cx="333333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67619" y="3230621"/>
            <a:ext cx="457142" cy="37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8095" y="4126837"/>
            <a:ext cx="447619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57229"/>
            <a:ext cx="352380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39047" y="4951808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781965"/>
            <a:ext cx="1038095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2640535"/>
            <a:ext cx="1076190" cy="5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523" y="3584961"/>
            <a:ext cx="457142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0476" y="3537263"/>
            <a:ext cx="1095238" cy="42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932893"/>
            <a:ext cx="1057142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1791125"/>
            <a:ext cx="1095238" cy="5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2725644"/>
            <a:ext cx="457142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42" y="2687501"/>
            <a:ext cx="1066666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1820124"/>
            <a:ext cx="1019047" cy="4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0000" y="2678693"/>
            <a:ext cx="1095238" cy="4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714" y="2735931"/>
            <a:ext cx="457142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7142" y="2879026"/>
            <a:ext cx="476190" cy="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3575422"/>
            <a:ext cx="504761" cy="41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781790"/>
            <a:ext cx="3266666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1781790"/>
            <a:ext cx="1600000" cy="5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3555844"/>
            <a:ext cx="2647619" cy="48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3574919"/>
            <a:ext cx="1552380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238" y="3574919"/>
            <a:ext cx="457142" cy="42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5238" y="4471484"/>
            <a:ext cx="1000000" cy="42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1810197"/>
            <a:ext cx="495238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1781589"/>
            <a:ext cx="3219047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677965"/>
            <a:ext cx="1114285" cy="4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2668429"/>
            <a:ext cx="352380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740" y="944245"/>
            <a:ext cx="37426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1876920"/>
            <a:ext cx="2285714" cy="5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3333" y="2782808"/>
            <a:ext cx="504761" cy="4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6190" y="2782808"/>
            <a:ext cx="485714" cy="4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4285" y="2773272"/>
            <a:ext cx="1076190" cy="4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8571" y="5414648"/>
            <a:ext cx="1542857" cy="47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315507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8125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8481" y="2934214"/>
            <a:ext cx="419047" cy="37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70926"/>
            <a:ext cx="32380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