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5373" y="2165985"/>
            <a:ext cx="10041255" cy="25260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3809" y="2602963"/>
            <a:ext cx="2228571" cy="48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523" y="3471359"/>
            <a:ext cx="3171428" cy="47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1410" y="828040"/>
            <a:ext cx="3959225" cy="406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4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1428" y="3537669"/>
            <a:ext cx="1057142" cy="40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65060" y="692150"/>
            <a:ext cx="1274445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775294"/>
            <a:ext cx="9454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7146" y="3271072"/>
            <a:ext cx="325136" cy="33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285"/>
            <a:ext cx="9000000" cy="382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52305" y="3357245"/>
            <a:ext cx="5549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4725035"/>
            <a:ext cx="9000000" cy="2039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3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3012581"/>
            <a:ext cx="333333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3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994368"/>
            <a:ext cx="352380" cy="39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999599"/>
            <a:ext cx="361904" cy="38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745" y="818474"/>
            <a:ext cx="94992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015" y="2704616"/>
            <a:ext cx="293186" cy="32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1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40" y="836254"/>
            <a:ext cx="100101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29069" y="2197205"/>
            <a:ext cx="988653" cy="40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1474" y="4547940"/>
            <a:ext cx="1482980" cy="4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5581" y="4547940"/>
            <a:ext cx="1500634" cy="41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2651" y="4547940"/>
            <a:ext cx="1509462" cy="41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99687" y="5343302"/>
            <a:ext cx="1518289" cy="4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09215" y="6006465"/>
            <a:ext cx="105981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8095" y="1897329"/>
            <a:ext cx="352380" cy="39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8095" y="942405"/>
            <a:ext cx="361904" cy="37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223" y="684530"/>
            <a:ext cx="9647555" cy="107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223" y="1917065"/>
            <a:ext cx="9647555" cy="4105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8" r="9548" b="2450"/>
          <a:stretch>
            <a:fillRect/>
          </a:stretch>
        </p:blipFill>
        <p:spPr>
          <a:xfrm>
            <a:off x="3576320" y="5300980"/>
            <a:ext cx="7068820" cy="1406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9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0000" y="3923958"/>
            <a:ext cx="514285" cy="4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0210" y="5857875"/>
            <a:ext cx="121158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1962168"/>
            <a:ext cx="371428" cy="35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8" r="9548" b="2450"/>
          <a:stretch>
            <a:fillRect/>
          </a:stretch>
        </p:blipFill>
        <p:spPr>
          <a:xfrm>
            <a:off x="1919605" y="4725035"/>
            <a:ext cx="8378825" cy="166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913824"/>
            <a:ext cx="476190" cy="42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7142" y="1800691"/>
            <a:ext cx="552380" cy="40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6666" y="2601732"/>
            <a:ext cx="2685713" cy="48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0476" y="3459990"/>
            <a:ext cx="3000000" cy="47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7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5714" y="4223008"/>
            <a:ext cx="323809" cy="38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828513"/>
            <a:ext cx="323809" cy="3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0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11722"/>
            <a:ext cx="361904" cy="38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837846"/>
            <a:ext cx="361904" cy="37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000951"/>
            <a:ext cx="371428" cy="37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