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7" r:id="rId20"/>
    <p:sldId id="336" r:id="rId21"/>
    <p:sldId id="335" r:id="rId22"/>
    <p:sldId id="333" r:id="rId23"/>
    <p:sldId id="332" r:id="rId24"/>
    <p:sldId id="330" r:id="rId25"/>
    <p:sldId id="329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" y="2988945"/>
            <a:ext cx="11572876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916037"/>
            <a:ext cx="352380" cy="39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180" y="1744345"/>
            <a:ext cx="43561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1894665"/>
            <a:ext cx="1104762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2837522"/>
            <a:ext cx="542857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455" y="3710940"/>
            <a:ext cx="74206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7440" y="4572000"/>
            <a:ext cx="19011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7260" y="3681730"/>
            <a:ext cx="246824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1894854"/>
            <a:ext cx="2666666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75" y="3500714"/>
            <a:ext cx="10800000" cy="79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3879" y="3691728"/>
            <a:ext cx="495238" cy="34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380" y="807720"/>
            <a:ext cx="27470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7780" y="1755140"/>
            <a:ext cx="43154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333" y="4834174"/>
            <a:ext cx="428571" cy="2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3333" y="4738789"/>
            <a:ext cx="2095238" cy="4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35" y="828040"/>
            <a:ext cx="10158730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16185" y="3299460"/>
            <a:ext cx="6229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9" r="62667" b="4449"/>
          <a:stretch>
            <a:fillRect/>
          </a:stretch>
        </p:blipFill>
        <p:spPr>
          <a:xfrm>
            <a:off x="1127760" y="3932555"/>
            <a:ext cx="3143885" cy="26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2" t="8920" r="19467" b="4451"/>
          <a:stretch>
            <a:fillRect/>
          </a:stretch>
        </p:blipFill>
        <p:spPr>
          <a:xfrm>
            <a:off x="4478020" y="3932555"/>
            <a:ext cx="2223770" cy="26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7" r="73872" b="9387"/>
          <a:stretch>
            <a:fillRect/>
          </a:stretch>
        </p:blipFill>
        <p:spPr>
          <a:xfrm>
            <a:off x="6772275" y="4269740"/>
            <a:ext cx="2200275" cy="235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5" t="4685" r="18663" b="9386"/>
          <a:stretch>
            <a:fillRect/>
          </a:stretch>
        </p:blipFill>
        <p:spPr>
          <a:xfrm>
            <a:off x="9048115" y="4000500"/>
            <a:ext cx="2358390" cy="26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39336"/>
            <a:ext cx="352380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499"/>
            <a:ext cx="98691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9390" y="2671163"/>
            <a:ext cx="322009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66285" y="2287270"/>
            <a:ext cx="18395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3390" y="2359025"/>
            <a:ext cx="17322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3344012"/>
            <a:ext cx="1533333" cy="4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2655" y="4223385"/>
            <a:ext cx="80117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490" y="5135880"/>
            <a:ext cx="14585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0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905631"/>
            <a:ext cx="352380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3"/>
          <a:stretch>
            <a:fillRect/>
          </a:stretch>
        </p:blipFill>
        <p:spPr>
          <a:xfrm>
            <a:off x="2063750" y="3615690"/>
            <a:ext cx="8065225" cy="278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18551"/>
            <a:ext cx="352380" cy="3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38095"/>
            <a:ext cx="361904" cy="37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5" r="12887" b="4214"/>
          <a:stretch>
            <a:fillRect/>
          </a:stretch>
        </p:blipFill>
        <p:spPr>
          <a:xfrm>
            <a:off x="1735773" y="2493010"/>
            <a:ext cx="8720455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25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5" r="12887" b="4214"/>
          <a:stretch>
            <a:fillRect/>
          </a:stretch>
        </p:blipFill>
        <p:spPr>
          <a:xfrm>
            <a:off x="2279968" y="4006850"/>
            <a:ext cx="7632065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860249"/>
            <a:ext cx="10800000" cy="168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3905" y="5805914"/>
            <a:ext cx="1600000" cy="49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4857" y="5805914"/>
            <a:ext cx="990476" cy="4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" r="39557" b="3354"/>
          <a:stretch>
            <a:fillRect/>
          </a:stretch>
        </p:blipFill>
        <p:spPr>
          <a:xfrm>
            <a:off x="3449955" y="1917700"/>
            <a:ext cx="529209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9175115" cy="370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9085" y="1615440"/>
            <a:ext cx="63874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7525" y="2422525"/>
            <a:ext cx="407797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1015" y="3158490"/>
            <a:ext cx="363283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9910" y="3895090"/>
            <a:ext cx="449072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" r="39557" b="3354"/>
          <a:stretch>
            <a:fillRect/>
          </a:stretch>
        </p:blipFill>
        <p:spPr>
          <a:xfrm>
            <a:off x="8400415" y="828040"/>
            <a:ext cx="3693795" cy="199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39047" y="2679486"/>
            <a:ext cx="2142857" cy="47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3567055"/>
            <a:ext cx="304761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557512"/>
            <a:ext cx="3133333" cy="47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3" r="39557" b="3354"/>
          <a:stretch>
            <a:fillRect/>
          </a:stretch>
        </p:blipFill>
        <p:spPr>
          <a:xfrm>
            <a:off x="5591810" y="3500755"/>
            <a:ext cx="529209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904284"/>
            <a:ext cx="2533333" cy="4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913819"/>
            <a:ext cx="1047619" cy="4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1857849"/>
            <a:ext cx="2114285" cy="4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1895992"/>
            <a:ext cx="514285" cy="4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2811414"/>
            <a:ext cx="2142857" cy="4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904" y="961637"/>
            <a:ext cx="2238095" cy="44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990" y="1769745"/>
            <a:ext cx="7239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1897108"/>
            <a:ext cx="2161904" cy="48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5295" y="1807210"/>
            <a:ext cx="6667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809" y="2842125"/>
            <a:ext cx="3152380" cy="4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43809" y="2832580"/>
            <a:ext cx="2085714" cy="4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3594304"/>
            <a:ext cx="323809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1816100"/>
            <a:ext cx="89204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75" y="827999"/>
            <a:ext cx="105416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2999" y="2976189"/>
            <a:ext cx="409023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15683"/>
            <a:ext cx="419047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95858"/>
            <a:ext cx="361904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