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4" r:id="rId5"/>
    <p:sldId id="363" r:id="rId6"/>
    <p:sldId id="362" r:id="rId7"/>
    <p:sldId id="360" r:id="rId8"/>
    <p:sldId id="359" r:id="rId9"/>
    <p:sldId id="358" r:id="rId10"/>
    <p:sldId id="357" r:id="rId11"/>
    <p:sldId id="356" r:id="rId12"/>
    <p:sldId id="354" r:id="rId13"/>
    <p:sldId id="353" r:id="rId14"/>
    <p:sldId id="352" r:id="rId15"/>
    <p:sldId id="351" r:id="rId16"/>
    <p:sldId id="348" r:id="rId17"/>
    <p:sldId id="346" r:id="rId18"/>
    <p:sldId id="345" r:id="rId19"/>
    <p:sldId id="344" r:id="rId20"/>
    <p:sldId id="342" r:id="rId21"/>
    <p:sldId id="341" r:id="rId22"/>
    <p:sldId id="339" r:id="rId23"/>
    <p:sldId id="337" r:id="rId24"/>
    <p:sldId id="334" r:id="rId25"/>
    <p:sldId id="333" r:id="rId26"/>
    <p:sldId id="332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78" y="3002280"/>
            <a:ext cx="5736045" cy="85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318" y="813435"/>
            <a:ext cx="9397365" cy="468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1325880"/>
            <a:ext cx="51562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674995"/>
            <a:ext cx="9397365" cy="100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326020"/>
            <a:ext cx="266666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99448"/>
            <a:ext cx="295238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2" t="25937" r="7550" b="24937"/>
          <a:stretch>
            <a:fillRect/>
          </a:stretch>
        </p:blipFill>
        <p:spPr>
          <a:xfrm>
            <a:off x="1775505" y="2852420"/>
            <a:ext cx="8640990" cy="2592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7999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3129" y="3011808"/>
            <a:ext cx="266666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70" y="3698199"/>
            <a:ext cx="10800000" cy="25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9" r="35553" b="4601"/>
          <a:stretch>
            <a:fillRect/>
          </a:stretch>
        </p:blipFill>
        <p:spPr>
          <a:xfrm>
            <a:off x="6861810" y="3419475"/>
            <a:ext cx="5127625" cy="169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05314"/>
            <a:ext cx="10800000" cy="260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8" y="2950831"/>
            <a:ext cx="1247619" cy="35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4291" y="3658118"/>
            <a:ext cx="447619" cy="35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44" y="4336730"/>
            <a:ext cx="3714285" cy="39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2266920"/>
            <a:ext cx="838095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2962558"/>
            <a:ext cx="828571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4382422"/>
            <a:ext cx="371428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6666" y="5773697"/>
            <a:ext cx="2885714" cy="36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2286746"/>
            <a:ext cx="2133333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992284"/>
            <a:ext cx="4952380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965" y="764540"/>
            <a:ext cx="9958070" cy="387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370" y="2777490"/>
            <a:ext cx="74612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4830" y="3427730"/>
            <a:ext cx="114173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9390" y="4122420"/>
            <a:ext cx="9398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090" y="4623435"/>
            <a:ext cx="9958070" cy="207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879215" y="6024245"/>
            <a:ext cx="561975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0965" y="6243955"/>
            <a:ext cx="249364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3737576"/>
            <a:ext cx="3523809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9047" y="3747116"/>
            <a:ext cx="809523" cy="33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3333" y="3689878"/>
            <a:ext cx="228571" cy="40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714" y="5139897"/>
            <a:ext cx="238095" cy="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095" y="5111279"/>
            <a:ext cx="6266666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5807669"/>
            <a:ext cx="3685714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15" y="828040"/>
            <a:ext cx="10351135" cy="44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15" y="1388110"/>
            <a:ext cx="10351135" cy="521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2255" y="3488690"/>
            <a:ext cx="328295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412834"/>
            <a:ext cx="10800000" cy="307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86145" y="1467485"/>
            <a:ext cx="42119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1338" y="3981796"/>
            <a:ext cx="5304761" cy="38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555" y="756285"/>
            <a:ext cx="9406255" cy="347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7385" y="3272790"/>
            <a:ext cx="150114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80" y="4338320"/>
            <a:ext cx="9406255" cy="234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46955" y="5019675"/>
            <a:ext cx="7048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5626735"/>
            <a:ext cx="349186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8860" y="6250305"/>
            <a:ext cx="85407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883" b="6152"/>
          <a:stretch>
            <a:fillRect/>
          </a:stretch>
        </p:blipFill>
        <p:spPr>
          <a:xfrm>
            <a:off x="2008188" y="1484630"/>
            <a:ext cx="8175625" cy="275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55" y="4282399"/>
            <a:ext cx="10800000" cy="237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06112" y="5445735"/>
            <a:ext cx="447619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8493" y="6151366"/>
            <a:ext cx="447619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2380" y="866158"/>
            <a:ext cx="2095238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1553024"/>
            <a:ext cx="4352380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3003074"/>
            <a:ext cx="447619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3689940"/>
            <a:ext cx="600000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883" b="6152"/>
          <a:stretch>
            <a:fillRect/>
          </a:stretch>
        </p:blipFill>
        <p:spPr>
          <a:xfrm>
            <a:off x="2423795" y="4240530"/>
            <a:ext cx="7359015" cy="248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847101"/>
            <a:ext cx="3542858" cy="3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1553875"/>
            <a:ext cx="3114285" cy="3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2260649"/>
            <a:ext cx="847619" cy="35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0952" y="2948321"/>
            <a:ext cx="438095" cy="36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3645545"/>
            <a:ext cx="2038095" cy="37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883" b="6152"/>
          <a:stretch>
            <a:fillRect/>
          </a:stretch>
        </p:blipFill>
        <p:spPr>
          <a:xfrm>
            <a:off x="2423795" y="4240530"/>
            <a:ext cx="7359015" cy="248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765" r="21148"/>
          <a:stretch>
            <a:fillRect/>
          </a:stretch>
        </p:blipFill>
        <p:spPr>
          <a:xfrm>
            <a:off x="1271905" y="1484630"/>
            <a:ext cx="8568690" cy="346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1685733"/>
            <a:ext cx="1171428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1695263"/>
            <a:ext cx="304761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590" y="2270125"/>
            <a:ext cx="496443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3077169"/>
            <a:ext cx="714285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0476" y="3029517"/>
            <a:ext cx="219047" cy="4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67619" y="3077169"/>
            <a:ext cx="304761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0138" r="21148"/>
          <a:stretch>
            <a:fillRect/>
          </a:stretch>
        </p:blipFill>
        <p:spPr>
          <a:xfrm>
            <a:off x="2973388" y="4149090"/>
            <a:ext cx="6245225" cy="254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1481830"/>
            <a:ext cx="342857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000" y="1710962"/>
            <a:ext cx="3971428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142" y="1720509"/>
            <a:ext cx="1400000" cy="3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1720509"/>
            <a:ext cx="809523" cy="3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5238" y="1672773"/>
            <a:ext cx="228571" cy="39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190" y="2379265"/>
            <a:ext cx="1219047" cy="35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8571" y="3057115"/>
            <a:ext cx="5428571" cy="39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3333" y="3057115"/>
            <a:ext cx="2704762" cy="38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523" y="3744512"/>
            <a:ext cx="4723809" cy="39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0138" r="21148"/>
          <a:stretch>
            <a:fillRect/>
          </a:stretch>
        </p:blipFill>
        <p:spPr>
          <a:xfrm>
            <a:off x="3219133" y="4298315"/>
            <a:ext cx="5753735" cy="234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30" y="828040"/>
            <a:ext cx="9685020" cy="24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6420" y="904875"/>
            <a:ext cx="228028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2975" y="2152015"/>
            <a:ext cx="445833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1000" y="2169160"/>
            <a:ext cx="76009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" y="3160395"/>
            <a:ext cx="9685020" cy="18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562225" y="4547870"/>
            <a:ext cx="40824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1785" y="4565015"/>
            <a:ext cx="71755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2" t="2009" r="6073"/>
          <a:stretch>
            <a:fillRect/>
          </a:stretch>
        </p:blipFill>
        <p:spPr>
          <a:xfrm>
            <a:off x="9221470" y="915035"/>
            <a:ext cx="2828925" cy="229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571240"/>
            <a:ext cx="101917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905" y="4220845"/>
            <a:ext cx="102387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2175" y="5012690"/>
            <a:ext cx="80879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5640" y="5668645"/>
            <a:ext cx="84226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894742"/>
            <a:ext cx="276190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13765"/>
            <a:ext cx="1049845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17065"/>
            <a:ext cx="1047178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35555"/>
            <a:ext cx="103968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23355"/>
            <a:ext cx="295238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3021194"/>
            <a:ext cx="304762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1428" y="5128570"/>
            <a:ext cx="276190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20103"/>
            <a:ext cx="304761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416329"/>
            <a:ext cx="304761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55" y="4940894"/>
            <a:ext cx="10800000" cy="126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904209"/>
            <a:ext cx="342858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306259"/>
            <a:ext cx="304761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13928"/>
            <a:ext cx="295238" cy="3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609312"/>
            <a:ext cx="266666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