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4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138" y="3071813"/>
            <a:ext cx="92297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950" y="778469"/>
            <a:ext cx="96064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5874" y="2644018"/>
            <a:ext cx="330381" cy="33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56285"/>
            <a:ext cx="10224135" cy="276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9040" y="1667510"/>
            <a:ext cx="34290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627120"/>
            <a:ext cx="10224135" cy="302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90150" y="5404485"/>
            <a:ext cx="35179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99692"/>
            <a:ext cx="371428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46855" y="2473960"/>
            <a:ext cx="371157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3855" y="3404870"/>
            <a:ext cx="492506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81880" y="4419600"/>
            <a:ext cx="593788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53305" y="5379085"/>
            <a:ext cx="507111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244"/>
            <a:ext cx="9000000" cy="594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2305" y="3357245"/>
            <a:ext cx="5543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78054"/>
            <a:ext cx="333333" cy="3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099550" cy="273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3173095"/>
            <a:ext cx="55308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717290"/>
            <a:ext cx="9099550" cy="273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5" r="38222" b="8342"/>
          <a:stretch>
            <a:fillRect/>
          </a:stretch>
        </p:blipFill>
        <p:spPr>
          <a:xfrm>
            <a:off x="7607935" y="3860800"/>
            <a:ext cx="3950335" cy="200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66320"/>
            <a:ext cx="333333" cy="37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569"/>
            <a:ext cx="10800000" cy="326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58095" y="5273286"/>
            <a:ext cx="333333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565359"/>
            <a:ext cx="10800000" cy="315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0795" y="3321050"/>
            <a:ext cx="243967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0370" y="4182110"/>
            <a:ext cx="26568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7435" y="5023485"/>
            <a:ext cx="13747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30" y="763905"/>
            <a:ext cx="302704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1930" y="1685290"/>
            <a:ext cx="10871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4305" y="2503805"/>
            <a:ext cx="38582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95995" y="3294380"/>
            <a:ext cx="204279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10476" y="4231669"/>
            <a:ext cx="476190" cy="4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5" grpId="0" bldLvl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815" y="764499"/>
            <a:ext cx="99019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96219" y="2912606"/>
            <a:ext cx="2383801" cy="46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790" y="3576320"/>
            <a:ext cx="162560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1990" y="4371975"/>
            <a:ext cx="107124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83322" y="5270284"/>
            <a:ext cx="2820395" cy="46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97021" y="6056177"/>
            <a:ext cx="916846" cy="44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91562"/>
            <a:ext cx="10800000" cy="207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0"/>
          <a:stretch>
            <a:fillRect/>
          </a:stretch>
        </p:blipFill>
        <p:spPr>
          <a:xfrm>
            <a:off x="2135505" y="764540"/>
            <a:ext cx="796807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1568" y="2679801"/>
            <a:ext cx="160198" cy="28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5155" y="3381825"/>
            <a:ext cx="427195" cy="29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5542" y="4083848"/>
            <a:ext cx="427195" cy="29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2209" y="4793502"/>
            <a:ext cx="465339" cy="29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2209" y="5495526"/>
            <a:ext cx="465339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00" y="836889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6555" y="2927350"/>
            <a:ext cx="42849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3170" y="4523105"/>
            <a:ext cx="109093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0540" y="5326380"/>
            <a:ext cx="336105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40689" y="6165810"/>
            <a:ext cx="520808" cy="41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2591099"/>
            <a:ext cx="542857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4080" y="4874260"/>
            <a:ext cx="125285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38770" y="1787525"/>
            <a:ext cx="152654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3333" y="4242565"/>
            <a:ext cx="1609523" cy="4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923631"/>
            <a:ext cx="1619047" cy="46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952" y="914068"/>
            <a:ext cx="1085714" cy="47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13018"/>
            <a:ext cx="561904" cy="39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1784328"/>
            <a:ext cx="1057142" cy="45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06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9445" y="922950"/>
            <a:ext cx="2116071" cy="48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1430" y="922950"/>
            <a:ext cx="2116071" cy="47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6773" y="941940"/>
            <a:ext cx="1062780" cy="45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1489" y="2651066"/>
            <a:ext cx="1005845" cy="46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9319" y="2670057"/>
            <a:ext cx="436499" cy="45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1220" y="2670057"/>
            <a:ext cx="483944" cy="43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7319" y="6078814"/>
            <a:ext cx="1015334" cy="46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93138"/>
            <a:ext cx="10800000" cy="227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809487"/>
            <a:ext cx="333333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564889"/>
            <a:ext cx="323809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3535236"/>
            <a:ext cx="495238" cy="4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571" y="3525704"/>
            <a:ext cx="485714" cy="4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33" y="4383631"/>
            <a:ext cx="1028571" cy="4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1780584"/>
            <a:ext cx="485714" cy="4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190" y="1742480"/>
            <a:ext cx="1047619" cy="4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714" y="1780584"/>
            <a:ext cx="447619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523" y="1780584"/>
            <a:ext cx="485714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0952" y="2647436"/>
            <a:ext cx="457142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761" y="2647436"/>
            <a:ext cx="485714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48571" y="3514289"/>
            <a:ext cx="438095" cy="4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1428" y="3514289"/>
            <a:ext cx="476190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24761" y="3523815"/>
            <a:ext cx="485714" cy="4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10476" y="4381141"/>
            <a:ext cx="476190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3809" y="4371615"/>
            <a:ext cx="1028571" cy="4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29523" y="5257520"/>
            <a:ext cx="457142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53333" y="5247994"/>
            <a:ext cx="476190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05714" y="5286097"/>
            <a:ext cx="457142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67619" y="5247994"/>
            <a:ext cx="1076190" cy="4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