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3" r:id="rId14"/>
    <p:sldId id="352" r:id="rId15"/>
    <p:sldId id="349" r:id="rId16"/>
    <p:sldId id="346" r:id="rId17"/>
    <p:sldId id="345" r:id="rId18"/>
    <p:sldId id="344" r:id="rId19"/>
    <p:sldId id="343" r:id="rId20"/>
    <p:sldId id="340" r:id="rId21"/>
    <p:sldId id="339" r:id="rId22"/>
    <p:sldId id="338" r:id="rId23"/>
    <p:sldId id="337" r:id="rId24"/>
    <p:sldId id="336" r:id="rId25"/>
    <p:sldId id="335" r:id="rId26"/>
    <p:sldId id="332" r:id="rId27"/>
    <p:sldId id="331" r:id="rId28"/>
    <p:sldId id="330" r:id="rId29"/>
    <p:sldId id="329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4145" y="2928938"/>
            <a:ext cx="682371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811017"/>
            <a:ext cx="1085713" cy="44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1811017"/>
            <a:ext cx="3838095" cy="47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2631789"/>
            <a:ext cx="1066666" cy="4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7142" y="2631789"/>
            <a:ext cx="6876190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4" t="3428" r="6656" b="32940"/>
          <a:stretch>
            <a:fillRect/>
          </a:stretch>
        </p:blipFill>
        <p:spPr>
          <a:xfrm>
            <a:off x="4115798" y="3500755"/>
            <a:ext cx="3960405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848518"/>
            <a:ext cx="323809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317959"/>
            <a:ext cx="10800000" cy="85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"/>
          <a:stretch>
            <a:fillRect/>
          </a:stretch>
        </p:blipFill>
        <p:spPr>
          <a:xfrm>
            <a:off x="1178878" y="837565"/>
            <a:ext cx="9834245" cy="37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004945"/>
            <a:ext cx="5130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" r="18884" b="1026"/>
          <a:stretch>
            <a:fillRect/>
          </a:stretch>
        </p:blipFill>
        <p:spPr>
          <a:xfrm>
            <a:off x="3124835" y="4509135"/>
            <a:ext cx="5942330" cy="15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0" y="6013450"/>
            <a:ext cx="9834245" cy="66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45" y="692785"/>
            <a:ext cx="9363710" cy="284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924810"/>
            <a:ext cx="5181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0"/>
          <a:stretch>
            <a:fillRect/>
          </a:stretch>
        </p:blipFill>
        <p:spPr>
          <a:xfrm>
            <a:off x="1918970" y="3644265"/>
            <a:ext cx="9363710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8" r="41556" b="7959"/>
          <a:stretch>
            <a:fillRect/>
          </a:stretch>
        </p:blipFill>
        <p:spPr>
          <a:xfrm>
            <a:off x="5735955" y="3573145"/>
            <a:ext cx="5129530" cy="76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639338"/>
            <a:ext cx="352380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0" t="53404" r="13552"/>
          <a:stretch>
            <a:fillRect/>
          </a:stretch>
        </p:blipFill>
        <p:spPr>
          <a:xfrm>
            <a:off x="3431540" y="4437380"/>
            <a:ext cx="7488645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 b="3815"/>
          <a:stretch>
            <a:fillRect/>
          </a:stretch>
        </p:blipFill>
        <p:spPr>
          <a:xfrm>
            <a:off x="4871720" y="4298950"/>
            <a:ext cx="6510020" cy="231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" r="47553" b="1798"/>
          <a:stretch>
            <a:fillRect/>
          </a:stretch>
        </p:blipFill>
        <p:spPr>
          <a:xfrm>
            <a:off x="1196975" y="4146550"/>
            <a:ext cx="3374390" cy="261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2697486"/>
            <a:ext cx="361904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 b="3815"/>
          <a:stretch>
            <a:fillRect/>
          </a:stretch>
        </p:blipFill>
        <p:spPr>
          <a:xfrm>
            <a:off x="4511675" y="3767455"/>
            <a:ext cx="7242175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" r="47553" b="1798"/>
          <a:stretch>
            <a:fillRect/>
          </a:stretch>
        </p:blipFill>
        <p:spPr>
          <a:xfrm>
            <a:off x="551180" y="3429000"/>
            <a:ext cx="3753485" cy="291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" r="47553" b="1798"/>
          <a:stretch>
            <a:fillRect/>
          </a:stretch>
        </p:blipFill>
        <p:spPr>
          <a:xfrm>
            <a:off x="7752080" y="788670"/>
            <a:ext cx="4126230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 b="3815"/>
          <a:stretch>
            <a:fillRect/>
          </a:stretch>
        </p:blipFill>
        <p:spPr>
          <a:xfrm>
            <a:off x="2474913" y="4004945"/>
            <a:ext cx="7242175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10" y="764499"/>
            <a:ext cx="90327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277" y="1713265"/>
            <a:ext cx="597406" cy="17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3936" y="2040151"/>
            <a:ext cx="398271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447" y="2375009"/>
            <a:ext cx="581475" cy="1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0439" y="5037933"/>
            <a:ext cx="597406" cy="17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8404" y="5372792"/>
            <a:ext cx="398271" cy="17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1914" y="5691705"/>
            <a:ext cx="987712" cy="1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4416425"/>
            <a:ext cx="21526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8730" y="3456940"/>
            <a:ext cx="684974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4269500"/>
            <a:ext cx="1304761" cy="4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4279033"/>
            <a:ext cx="371427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5022626"/>
            <a:ext cx="1600000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5365823"/>
            <a:ext cx="952380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3809" y="5356290"/>
            <a:ext cx="4828571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124020"/>
            <a:ext cx="571428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2" t="1" r="9326" b="49036"/>
          <a:stretch>
            <a:fillRect/>
          </a:stretch>
        </p:blipFill>
        <p:spPr>
          <a:xfrm>
            <a:off x="3143613" y="3500755"/>
            <a:ext cx="5904775" cy="24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288030" y="2636520"/>
            <a:ext cx="16059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35" y="764540"/>
            <a:ext cx="9625330" cy="207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2924810"/>
            <a:ext cx="9625330" cy="207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219" b="2114"/>
          <a:stretch>
            <a:fillRect/>
          </a:stretch>
        </p:blipFill>
        <p:spPr>
          <a:xfrm>
            <a:off x="5951855" y="4437380"/>
            <a:ext cx="5092065" cy="17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29320" y="899795"/>
            <a:ext cx="200406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380" y="1642110"/>
            <a:ext cx="134683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10476" y="3272561"/>
            <a:ext cx="561904" cy="31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219" b="2114"/>
          <a:stretch>
            <a:fillRect/>
          </a:stretch>
        </p:blipFill>
        <p:spPr>
          <a:xfrm>
            <a:off x="2829878" y="4004945"/>
            <a:ext cx="6532245" cy="229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11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619584"/>
            <a:ext cx="742857" cy="37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3146271"/>
            <a:ext cx="933333" cy="41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3146271"/>
            <a:ext cx="1076190" cy="41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3747135"/>
            <a:ext cx="457136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219" b="2114"/>
          <a:stretch>
            <a:fillRect/>
          </a:stretch>
        </p:blipFill>
        <p:spPr>
          <a:xfrm>
            <a:off x="3549968" y="4868545"/>
            <a:ext cx="5092065" cy="17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2470439"/>
            <a:ext cx="1133333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7" r="20219" b="2114"/>
          <a:stretch>
            <a:fillRect/>
          </a:stretch>
        </p:blipFill>
        <p:spPr>
          <a:xfrm>
            <a:off x="2829878" y="3212465"/>
            <a:ext cx="6532245" cy="229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25" y="756285"/>
            <a:ext cx="9201150" cy="266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" r="40886" b="1158"/>
          <a:stretch>
            <a:fillRect/>
          </a:stretch>
        </p:blipFill>
        <p:spPr>
          <a:xfrm>
            <a:off x="4065270" y="3501390"/>
            <a:ext cx="4582795" cy="253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940" y="6083935"/>
            <a:ext cx="920115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5270" y="6099175"/>
            <a:ext cx="92392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675765"/>
            <a:ext cx="714248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00935"/>
            <a:ext cx="603631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90645" y="3500755"/>
            <a:ext cx="21799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" r="40886" b="1158"/>
          <a:stretch>
            <a:fillRect/>
          </a:stretch>
        </p:blipFill>
        <p:spPr>
          <a:xfrm>
            <a:off x="7824470" y="2284095"/>
            <a:ext cx="4143375" cy="229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3890645" y="4220845"/>
            <a:ext cx="253301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180" y="4869180"/>
            <a:ext cx="281749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904269"/>
            <a:ext cx="942857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1295157"/>
            <a:ext cx="952380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190" y="1695579"/>
            <a:ext cx="495238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2496422"/>
            <a:ext cx="495238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190" y="2896843"/>
            <a:ext cx="447619" cy="2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4079040"/>
            <a:ext cx="495238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4761" y="4479462"/>
            <a:ext cx="742857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4761" y="4879884"/>
            <a:ext cx="457142" cy="2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99810"/>
            <a:ext cx="1952380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13535"/>
            <a:ext cx="10200640" cy="164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07410"/>
            <a:ext cx="87242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" r="40886" b="1158"/>
          <a:stretch>
            <a:fillRect/>
          </a:stretch>
        </p:blipFill>
        <p:spPr>
          <a:xfrm>
            <a:off x="4024313" y="4293235"/>
            <a:ext cx="4143375" cy="229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1706073"/>
            <a:ext cx="723809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106933"/>
            <a:ext cx="723809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2507793"/>
            <a:ext cx="1409523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55" y="807085"/>
            <a:ext cx="21526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9276080" cy="537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4560" y="5733415"/>
            <a:ext cx="5810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997200"/>
            <a:ext cx="2413000" cy="235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69" y="827999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35" y="827999"/>
            <a:ext cx="96845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7060" y="3066415"/>
            <a:ext cx="26365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1045" y="3843143"/>
            <a:ext cx="3108632" cy="42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5694" y="5346444"/>
            <a:ext cx="896720" cy="38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5206" y="6063929"/>
            <a:ext cx="1409132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4" t="3428" r="6656" b="32940"/>
          <a:stretch>
            <a:fillRect/>
          </a:stretch>
        </p:blipFill>
        <p:spPr>
          <a:xfrm>
            <a:off x="4115798" y="3500755"/>
            <a:ext cx="3960405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3488982"/>
            <a:ext cx="2276190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337826"/>
            <a:ext cx="2628571" cy="4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4328288"/>
            <a:ext cx="4723809" cy="49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