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5" r:id="rId4"/>
    <p:sldId id="354" r:id="rId5"/>
    <p:sldId id="353" r:id="rId6"/>
    <p:sldId id="351" r:id="rId7"/>
    <p:sldId id="350" r:id="rId8"/>
    <p:sldId id="349" r:id="rId9"/>
    <p:sldId id="347" r:id="rId10"/>
    <p:sldId id="345" r:id="rId11"/>
    <p:sldId id="344" r:id="rId12"/>
    <p:sldId id="343" r:id="rId13"/>
    <p:sldId id="342" r:id="rId14"/>
    <p:sldId id="341" r:id="rId15"/>
    <p:sldId id="339" r:id="rId16"/>
    <p:sldId id="338" r:id="rId17"/>
    <p:sldId id="337" r:id="rId18"/>
    <p:sldId id="336" r:id="rId19"/>
    <p:sldId id="335" r:id="rId20"/>
    <p:sldId id="333" r:id="rId21"/>
    <p:sldId id="332" r:id="rId22"/>
    <p:sldId id="331" r:id="rId23"/>
    <p:sldId id="330" r:id="rId24"/>
    <p:sldId id="329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420" y="2997518"/>
            <a:ext cx="11567160" cy="8629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14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2858474"/>
            <a:ext cx="371428" cy="371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10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764499"/>
            <a:ext cx="907238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671813" y="3454332"/>
            <a:ext cx="304012" cy="320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89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560" y="2564724"/>
            <a:ext cx="10800000" cy="2287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7560" y="2688640"/>
            <a:ext cx="419048" cy="371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36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2658981"/>
            <a:ext cx="333333" cy="381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83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2612421"/>
            <a:ext cx="333333" cy="372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49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77142" y="4357674"/>
            <a:ext cx="314285" cy="372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00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58095" y="1866298"/>
            <a:ext cx="542857" cy="381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77142" y="2704559"/>
            <a:ext cx="542857" cy="371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77142" y="3476139"/>
            <a:ext cx="3161904" cy="49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86666" y="5200288"/>
            <a:ext cx="333333" cy="371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850" y="684530"/>
            <a:ext cx="10274300" cy="3896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70" r="20219" b="4472"/>
          <a:stretch>
            <a:fillRect/>
          </a:stretch>
        </p:blipFill>
        <p:spPr>
          <a:xfrm>
            <a:off x="2337118" y="4509770"/>
            <a:ext cx="7517765" cy="2199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53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38730" y="1825625"/>
            <a:ext cx="5116830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81904" y="2943183"/>
            <a:ext cx="2409524" cy="44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91428" y="3762579"/>
            <a:ext cx="3419047" cy="48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70" r="20219" b="4472"/>
          <a:stretch>
            <a:fillRect/>
          </a:stretch>
        </p:blipFill>
        <p:spPr>
          <a:xfrm>
            <a:off x="2408555" y="4437380"/>
            <a:ext cx="7374890" cy="2157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45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405714" y="2381442"/>
            <a:ext cx="2171428" cy="495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53333" y="3210580"/>
            <a:ext cx="1047619" cy="457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58095" y="3229641"/>
            <a:ext cx="1638095" cy="438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81904" y="3220111"/>
            <a:ext cx="1047619" cy="457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63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77142" y="2771803"/>
            <a:ext cx="1761904" cy="638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41365" y="2609850"/>
            <a:ext cx="2364740" cy="97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70" r="20219" b="4472"/>
          <a:stretch>
            <a:fillRect/>
          </a:stretch>
        </p:blipFill>
        <p:spPr>
          <a:xfrm>
            <a:off x="2408555" y="3935095"/>
            <a:ext cx="7374890" cy="2157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18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62857" y="4388306"/>
            <a:ext cx="2542857" cy="400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363" y="756285"/>
            <a:ext cx="9439275" cy="3241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1" r="61558"/>
          <a:stretch>
            <a:fillRect/>
          </a:stretch>
        </p:blipFill>
        <p:spPr>
          <a:xfrm>
            <a:off x="1431925" y="4050030"/>
            <a:ext cx="2793365" cy="2604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76" t="11150" r="10884" b="1415"/>
          <a:stretch>
            <a:fillRect/>
          </a:stretch>
        </p:blipFill>
        <p:spPr>
          <a:xfrm>
            <a:off x="4382770" y="4329430"/>
            <a:ext cx="3585210" cy="2325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10" r="61558"/>
          <a:stretch>
            <a:fillRect/>
          </a:stretch>
        </p:blipFill>
        <p:spPr>
          <a:xfrm>
            <a:off x="7967980" y="4426585"/>
            <a:ext cx="2793365" cy="2282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15" y="828040"/>
            <a:ext cx="9634855" cy="4461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766060" y="2293620"/>
            <a:ext cx="629539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6800" y="3107690"/>
            <a:ext cx="755269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25270" y="3862705"/>
            <a:ext cx="768604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40765" y="4702810"/>
            <a:ext cx="492760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1" r="61558"/>
          <a:stretch>
            <a:fillRect/>
          </a:stretch>
        </p:blipFill>
        <p:spPr>
          <a:xfrm>
            <a:off x="9313545" y="756285"/>
            <a:ext cx="2206625" cy="205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76" t="11150" r="10884" b="1415"/>
          <a:stretch>
            <a:fillRect/>
          </a:stretch>
        </p:blipFill>
        <p:spPr>
          <a:xfrm>
            <a:off x="9082405" y="2871470"/>
            <a:ext cx="2832735" cy="1837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10" r="61558"/>
          <a:stretch>
            <a:fillRect/>
          </a:stretch>
        </p:blipFill>
        <p:spPr>
          <a:xfrm>
            <a:off x="9576435" y="4766310"/>
            <a:ext cx="2206625" cy="1803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16" grpId="0" animBg="1"/>
      <p:bldP spid="2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50" y="828040"/>
            <a:ext cx="9608820" cy="4530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28775" y="3143885"/>
            <a:ext cx="677545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39585" y="3914140"/>
            <a:ext cx="205930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16685" y="4668520"/>
            <a:ext cx="668401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2" t="237" r="12218" b="2128"/>
          <a:stretch>
            <a:fillRect/>
          </a:stretch>
        </p:blipFill>
        <p:spPr>
          <a:xfrm>
            <a:off x="8976360" y="2277110"/>
            <a:ext cx="3117215" cy="2177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" y="828040"/>
            <a:ext cx="10286365" cy="3162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06925" y="1664335"/>
            <a:ext cx="426148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9145" y="2609215"/>
            <a:ext cx="526415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11120" y="2506345"/>
            <a:ext cx="625729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6450" y="3390265"/>
            <a:ext cx="200469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2" t="237" r="12218" b="2128"/>
          <a:stretch>
            <a:fillRect/>
          </a:stretch>
        </p:blipFill>
        <p:spPr>
          <a:xfrm>
            <a:off x="8976360" y="913765"/>
            <a:ext cx="3117215" cy="2177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07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823335" y="1706880"/>
            <a:ext cx="341122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10476" y="4242081"/>
            <a:ext cx="1047619" cy="48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39047" y="4242081"/>
            <a:ext cx="1057142" cy="476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10476" y="5071760"/>
            <a:ext cx="1047619" cy="48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20000" y="5071760"/>
            <a:ext cx="552380" cy="44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67619" y="5138516"/>
            <a:ext cx="314285" cy="362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700952" y="5062224"/>
            <a:ext cx="1047619" cy="476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415" y="692785"/>
            <a:ext cx="9107170" cy="3243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552305" y="3501390"/>
            <a:ext cx="63563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1" r="11553" b="4879"/>
          <a:stretch>
            <a:fillRect/>
          </a:stretch>
        </p:blipFill>
        <p:spPr>
          <a:xfrm>
            <a:off x="2648585" y="3933190"/>
            <a:ext cx="6894830" cy="2807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6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781378"/>
            <a:ext cx="323809" cy="371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86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2029733"/>
            <a:ext cx="323809" cy="37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5229184"/>
            <a:ext cx="10800000" cy="1452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87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2591422"/>
            <a:ext cx="361904" cy="38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14" r="40886" b="5902"/>
          <a:stretch>
            <a:fillRect/>
          </a:stretch>
        </p:blipFill>
        <p:spPr>
          <a:xfrm>
            <a:off x="2903855" y="3212465"/>
            <a:ext cx="6384290" cy="2448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61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14" r="40886" b="5902"/>
          <a:stretch>
            <a:fillRect/>
          </a:stretch>
        </p:blipFill>
        <p:spPr>
          <a:xfrm>
            <a:off x="2903855" y="4073525"/>
            <a:ext cx="6384290" cy="2448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2024-08-31T02:43:19Z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