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906" y="3150394"/>
            <a:ext cx="11406188" cy="5572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11159"/>
            <a:ext cx="89564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6122" y="2435180"/>
            <a:ext cx="1263692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2105" y="3313008"/>
            <a:ext cx="458088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15"/>
          <a:stretch>
            <a:fillRect/>
          </a:stretch>
        </p:blipFill>
        <p:spPr>
          <a:xfrm>
            <a:off x="2245995" y="6560185"/>
            <a:ext cx="8956675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200019"/>
            <a:ext cx="476190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230229"/>
            <a:ext cx="466666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3289057"/>
            <a:ext cx="1038095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4338345"/>
            <a:ext cx="533333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619" y="4328806"/>
            <a:ext cx="1047619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3333" y="5244549"/>
            <a:ext cx="466666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666" y="5187315"/>
            <a:ext cx="971428" cy="4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4642646"/>
            <a:ext cx="561904" cy="5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7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933483"/>
            <a:ext cx="552380" cy="4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434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39047" y="1858750"/>
            <a:ext cx="561904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2736547"/>
            <a:ext cx="552380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571" y="3614345"/>
            <a:ext cx="552380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285" y="4492142"/>
            <a:ext cx="561904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7142" y="5369940"/>
            <a:ext cx="552380" cy="4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5" y="836254"/>
            <a:ext cx="9877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3479" y="4663968"/>
            <a:ext cx="383247" cy="34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56597"/>
            <a:ext cx="333333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29269"/>
            <a:ext cx="361904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622609"/>
            <a:ext cx="419047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4479608" y="2162175"/>
            <a:ext cx="3232785" cy="21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20" y="4330024"/>
            <a:ext cx="10800000" cy="241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02324" y="5322903"/>
            <a:ext cx="1076190" cy="44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25" y="836254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07338" y="2227187"/>
            <a:ext cx="2526275" cy="45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7020" y="2244574"/>
            <a:ext cx="503518" cy="3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1092" y="3035667"/>
            <a:ext cx="477474" cy="4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105" y="3044360"/>
            <a:ext cx="416705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6467" y="3835454"/>
            <a:ext cx="902861" cy="46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7663" y="4643934"/>
            <a:ext cx="2482868" cy="45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2620" y="4661320"/>
            <a:ext cx="989674" cy="40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885214"/>
            <a:ext cx="1066666" cy="5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2658906"/>
            <a:ext cx="2123809" cy="4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761" y="3545752"/>
            <a:ext cx="1057142" cy="4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4227830"/>
            <a:ext cx="32797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7392353" y="4292600"/>
            <a:ext cx="3232785" cy="21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2097703"/>
            <a:ext cx="1085714" cy="46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135889"/>
            <a:ext cx="466666" cy="41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116796"/>
            <a:ext cx="514285" cy="43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095" y="2975994"/>
            <a:ext cx="2733333" cy="48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476" y="2975994"/>
            <a:ext cx="2723809" cy="48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380" y="3854286"/>
            <a:ext cx="3171428" cy="48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3333" y="1858366"/>
            <a:ext cx="2171428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745626"/>
            <a:ext cx="2133333" cy="46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71" y="3632887"/>
            <a:ext cx="2104761" cy="4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047" y="4539229"/>
            <a:ext cx="990476" cy="4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510607"/>
            <a:ext cx="2114285" cy="48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744181"/>
            <a:ext cx="438095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744181"/>
            <a:ext cx="657142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2744181"/>
            <a:ext cx="533333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476" y="2744181"/>
            <a:ext cx="590476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7142" y="2744181"/>
            <a:ext cx="371428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15238" y="3621239"/>
            <a:ext cx="390476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428" y="3630772"/>
            <a:ext cx="409523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6666" y="3621239"/>
            <a:ext cx="428571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0952" y="3630772"/>
            <a:ext cx="352380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9047" y="3630772"/>
            <a:ext cx="628571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4761" y="4507831"/>
            <a:ext cx="666666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7142" y="4517364"/>
            <a:ext cx="780952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24761" y="4498298"/>
            <a:ext cx="561904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81904" y="4507831"/>
            <a:ext cx="457142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34285" y="4507831"/>
            <a:ext cx="361904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24761" y="5384889"/>
            <a:ext cx="304761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5714" y="5384889"/>
            <a:ext cx="533333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34285" y="5375356"/>
            <a:ext cx="628571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58095" y="5394423"/>
            <a:ext cx="428571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62857" y="5384889"/>
            <a:ext cx="647619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790732"/>
            <a:ext cx="504761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2677210"/>
            <a:ext cx="552380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952" y="3554156"/>
            <a:ext cx="780952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431102"/>
            <a:ext cx="2047619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990063"/>
            <a:ext cx="2161904" cy="4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2734642"/>
            <a:ext cx="1000000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2734642"/>
            <a:ext cx="1009523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2753709"/>
            <a:ext cx="447619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3630765"/>
            <a:ext cx="971428" cy="4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3479926"/>
            <a:ext cx="419047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613071"/>
            <a:ext cx="323809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821649"/>
            <a:ext cx="9000000" cy="44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3284855"/>
            <a:ext cx="5473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25" y="5448894"/>
            <a:ext cx="9000000" cy="121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18474"/>
            <a:ext cx="106738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91560" y="1692910"/>
            <a:ext cx="17945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3875" y="2600325"/>
            <a:ext cx="351409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5105" y="4383405"/>
            <a:ext cx="118491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7218" y="5254795"/>
            <a:ext cx="2597873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942603"/>
            <a:ext cx="419047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