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6" r:id="rId18"/>
    <p:sldId id="335" r:id="rId19"/>
    <p:sldId id="332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9855" y="3048953"/>
            <a:ext cx="6892290" cy="760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32"/>
          <a:stretch>
            <a:fillRect/>
          </a:stretch>
        </p:blipFill>
        <p:spPr>
          <a:xfrm>
            <a:off x="720090" y="914441"/>
            <a:ext cx="10800080" cy="246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1428" y="3783502"/>
            <a:ext cx="1066666" cy="4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028630"/>
            <a:ext cx="2133333" cy="48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1907586"/>
            <a:ext cx="2171428" cy="51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2805651"/>
            <a:ext cx="523809" cy="48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2796097"/>
            <a:ext cx="1009523" cy="47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80" y="684530"/>
            <a:ext cx="10466705" cy="431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8775" y="841375"/>
            <a:ext cx="4800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9110" y="1691640"/>
            <a:ext cx="9417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7860" y="1701165"/>
            <a:ext cx="52578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9995" y="1719580"/>
            <a:ext cx="41529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6080" y="2550795"/>
            <a:ext cx="206756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9675" y="3437890"/>
            <a:ext cx="45212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4080" y="4279265"/>
            <a:ext cx="9601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80" y="5004435"/>
            <a:ext cx="10466705" cy="164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9575800" y="5180330"/>
            <a:ext cx="100584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915" y="6014720"/>
            <a:ext cx="702373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70" y="3285490"/>
            <a:ext cx="5207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5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71413"/>
            <a:ext cx="361904" cy="38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13105" y="1739900"/>
            <a:ext cx="10765155" cy="2934335"/>
            <a:chOff x="230" y="1544"/>
            <a:chExt cx="21707" cy="5917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73" r="61558" b="5233"/>
            <a:stretch>
              <a:fillRect/>
            </a:stretch>
          </p:blipFill>
          <p:spPr>
            <a:xfrm>
              <a:off x="230" y="1657"/>
              <a:ext cx="5509" cy="458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44" t="11348" r="22219" b="5232"/>
            <a:stretch>
              <a:fillRect/>
            </a:stretch>
          </p:blipFill>
          <p:spPr>
            <a:xfrm>
              <a:off x="5854" y="1932"/>
              <a:ext cx="4492" cy="43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7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28" r="63557" b="6168"/>
            <a:stretch>
              <a:fillRect/>
            </a:stretch>
          </p:blipFill>
          <p:spPr>
            <a:xfrm>
              <a:off x="10605" y="2875"/>
              <a:ext cx="5223" cy="458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8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44" t="174" r="12218" b="24298"/>
            <a:stretch>
              <a:fillRect/>
            </a:stretch>
          </p:blipFill>
          <p:spPr>
            <a:xfrm>
              <a:off x="16011" y="1544"/>
              <a:ext cx="5926" cy="477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35" y="827999"/>
            <a:ext cx="10597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5882" y="1820037"/>
            <a:ext cx="355132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39567"/>
            <a:ext cx="333333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5" r="70669" b="8557"/>
          <a:stretch>
            <a:fillRect/>
          </a:stretch>
        </p:blipFill>
        <p:spPr>
          <a:xfrm>
            <a:off x="936625" y="2790190"/>
            <a:ext cx="2639695" cy="223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6" t="27111" r="24265" b="5887"/>
          <a:stretch>
            <a:fillRect/>
          </a:stretch>
        </p:blipFill>
        <p:spPr>
          <a:xfrm>
            <a:off x="3796665" y="3294380"/>
            <a:ext cx="2807880" cy="180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5" r="77068" b="7118"/>
          <a:stretch>
            <a:fillRect/>
          </a:stretch>
        </p:blipFill>
        <p:spPr>
          <a:xfrm>
            <a:off x="6836410" y="2420620"/>
            <a:ext cx="206375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2" t="5025" r="33063" b="7119"/>
          <a:stretch>
            <a:fillRect/>
          </a:stretch>
        </p:blipFill>
        <p:spPr>
          <a:xfrm>
            <a:off x="9337040" y="2420620"/>
            <a:ext cx="208842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33176"/>
            <a:ext cx="352380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6" r="73068" b="6850"/>
          <a:stretch>
            <a:fillRect/>
          </a:stretch>
        </p:blipFill>
        <p:spPr>
          <a:xfrm>
            <a:off x="1510665" y="3509645"/>
            <a:ext cx="2423795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2" t="4796" r="29867" b="6852"/>
          <a:stretch>
            <a:fillRect/>
          </a:stretch>
        </p:blipFill>
        <p:spPr>
          <a:xfrm>
            <a:off x="4011295" y="3293745"/>
            <a:ext cx="237608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65" b="6513"/>
          <a:stretch>
            <a:fillRect/>
          </a:stretch>
        </p:blipFill>
        <p:spPr>
          <a:xfrm>
            <a:off x="6532245" y="3285490"/>
            <a:ext cx="2352130" cy="28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32" t="7256" r="28266" b="6516"/>
          <a:stretch>
            <a:fillRect/>
          </a:stretch>
        </p:blipFill>
        <p:spPr>
          <a:xfrm>
            <a:off x="8961755" y="3509645"/>
            <a:ext cx="2520225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180" y="827999"/>
            <a:ext cx="91420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7535" y="1715866"/>
            <a:ext cx="306346" cy="32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53333" y="3249324"/>
            <a:ext cx="514285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4097741"/>
            <a:ext cx="1076190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120" y="4940935"/>
            <a:ext cx="6680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30" y="828040"/>
            <a:ext cx="9629140" cy="42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3" r="33554" b="6325"/>
          <a:stretch>
            <a:fillRect/>
          </a:stretch>
        </p:blipFill>
        <p:spPr>
          <a:xfrm>
            <a:off x="6888480" y="4436110"/>
            <a:ext cx="4519295" cy="217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829111"/>
            <a:ext cx="2676190" cy="4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2725345"/>
            <a:ext cx="1038095" cy="4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3" r="33554" b="6325"/>
          <a:stretch>
            <a:fillRect/>
          </a:stretch>
        </p:blipFill>
        <p:spPr>
          <a:xfrm>
            <a:off x="3139758" y="3572510"/>
            <a:ext cx="5912485" cy="284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5" y="756285"/>
            <a:ext cx="8963025" cy="515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2370" y="2386330"/>
            <a:ext cx="39497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0675" y="2371090"/>
            <a:ext cx="4191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525" y="3138170"/>
            <a:ext cx="86931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4205" y="3866515"/>
            <a:ext cx="4267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8105" y="3898265"/>
            <a:ext cx="42672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9230" y="4634230"/>
            <a:ext cx="4032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8815" y="4634230"/>
            <a:ext cx="38735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4615" y="5362575"/>
            <a:ext cx="175450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3" r="33554" b="6325"/>
          <a:stretch>
            <a:fillRect/>
          </a:stretch>
        </p:blipFill>
        <p:spPr>
          <a:xfrm>
            <a:off x="8422005" y="2564765"/>
            <a:ext cx="3662045" cy="176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734504"/>
            <a:ext cx="1828570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795" y="3479800"/>
            <a:ext cx="11823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7999"/>
            <a:ext cx="10569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9850" y="2519680"/>
            <a:ext cx="223329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4079" y="3496119"/>
            <a:ext cx="997316" cy="46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529" y="5231331"/>
            <a:ext cx="1071882" cy="47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3656" y="5222002"/>
            <a:ext cx="997316" cy="4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0093" y="5231331"/>
            <a:ext cx="1053239" cy="4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3600" y="6089607"/>
            <a:ext cx="512639" cy="46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6919" y="6164240"/>
            <a:ext cx="521959" cy="3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05" y="836254"/>
            <a:ext cx="95296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52710" y="3148145"/>
            <a:ext cx="327738" cy="3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1819942"/>
            <a:ext cx="419048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95" y="756285"/>
            <a:ext cx="10316210" cy="166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636520"/>
            <a:ext cx="10316210" cy="230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636520"/>
            <a:ext cx="7105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3"/>
          <a:stretch>
            <a:fillRect/>
          </a:stretch>
        </p:blipFill>
        <p:spPr>
          <a:xfrm>
            <a:off x="1415415" y="5156835"/>
            <a:ext cx="10316210" cy="137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4"/>
          <a:stretch>
            <a:fillRect/>
          </a:stretch>
        </p:blipFill>
        <p:spPr>
          <a:xfrm>
            <a:off x="720090" y="914441"/>
            <a:ext cx="10800080" cy="331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28" y="828040"/>
            <a:ext cx="10431145" cy="421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2744470"/>
            <a:ext cx="5575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0"/>
          <a:stretch>
            <a:fillRect/>
          </a:stretch>
        </p:blipFill>
        <p:spPr>
          <a:xfrm>
            <a:off x="1487805" y="5156835"/>
            <a:ext cx="10431145" cy="152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