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2928938"/>
            <a:ext cx="1185291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908344"/>
            <a:ext cx="4704761" cy="47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3" r="61558" b="7712"/>
          <a:stretch>
            <a:fillRect/>
          </a:stretch>
        </p:blipFill>
        <p:spPr>
          <a:xfrm>
            <a:off x="4020185" y="3500755"/>
            <a:ext cx="4151630" cy="273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630" y="1700530"/>
            <a:ext cx="56032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505" y="3486785"/>
            <a:ext cx="669417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2865" y="4399915"/>
            <a:ext cx="51873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3" r="61558" b="7712"/>
          <a:stretch>
            <a:fillRect/>
          </a:stretch>
        </p:blipFill>
        <p:spPr>
          <a:xfrm>
            <a:off x="7824470" y="4399915"/>
            <a:ext cx="3121025" cy="205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08619"/>
            <a:ext cx="104217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283" y="6089151"/>
            <a:ext cx="358419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827999"/>
            <a:ext cx="93795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67" t="18407" r="1193" b="39876"/>
          <a:stretch>
            <a:fillRect/>
          </a:stretch>
        </p:blipFill>
        <p:spPr>
          <a:xfrm>
            <a:off x="9480550" y="2275840"/>
            <a:ext cx="2358390" cy="200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6" r="62667"/>
          <a:stretch>
            <a:fillRect/>
          </a:stretch>
        </p:blipFill>
        <p:spPr>
          <a:xfrm>
            <a:off x="735330" y="3681095"/>
            <a:ext cx="280733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36" t="4814" r="13865"/>
          <a:stretch>
            <a:fillRect/>
          </a:stretch>
        </p:blipFill>
        <p:spPr>
          <a:xfrm>
            <a:off x="3543935" y="3681095"/>
            <a:ext cx="342963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" r="69067" b="3894"/>
          <a:stretch>
            <a:fillRect/>
          </a:stretch>
        </p:blipFill>
        <p:spPr>
          <a:xfrm>
            <a:off x="7031355" y="3860800"/>
            <a:ext cx="2326005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5" t="4967" r="27468" b="3895"/>
          <a:stretch>
            <a:fillRect/>
          </a:stretch>
        </p:blipFill>
        <p:spPr>
          <a:xfrm>
            <a:off x="9360535" y="3860800"/>
            <a:ext cx="2226310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9047" y="990043"/>
            <a:ext cx="1609523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38565"/>
            <a:ext cx="590476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5505" y="1783080"/>
            <a:ext cx="234569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6" r="62667"/>
          <a:stretch>
            <a:fillRect/>
          </a:stretch>
        </p:blipFill>
        <p:spPr>
          <a:xfrm>
            <a:off x="591820" y="2891790"/>
            <a:ext cx="280733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36" t="4814" r="13865"/>
          <a:stretch>
            <a:fillRect/>
          </a:stretch>
        </p:blipFill>
        <p:spPr>
          <a:xfrm>
            <a:off x="3400425" y="2891790"/>
            <a:ext cx="342963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" r="69067" b="3894"/>
          <a:stretch>
            <a:fillRect/>
          </a:stretch>
        </p:blipFill>
        <p:spPr>
          <a:xfrm>
            <a:off x="6887845" y="3071495"/>
            <a:ext cx="2326005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5" t="4967" r="27468" b="3895"/>
          <a:stretch>
            <a:fillRect/>
          </a:stretch>
        </p:blipFill>
        <p:spPr>
          <a:xfrm>
            <a:off x="9217025" y="3071495"/>
            <a:ext cx="2226310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8752840" cy="4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8" r="66221" b="3362"/>
          <a:stretch>
            <a:fillRect/>
          </a:stretch>
        </p:blipFill>
        <p:spPr>
          <a:xfrm>
            <a:off x="9406890" y="980440"/>
            <a:ext cx="2207260" cy="252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t="6407" r="16222" b="4912"/>
          <a:stretch>
            <a:fillRect/>
          </a:stretch>
        </p:blipFill>
        <p:spPr>
          <a:xfrm>
            <a:off x="8927465" y="3573780"/>
            <a:ext cx="3093085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9211310" cy="477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0975" y="3429000"/>
            <a:ext cx="3492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6910" y="3460750"/>
            <a:ext cx="26035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6520" y="4257675"/>
            <a:ext cx="24041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165" y="5086350"/>
            <a:ext cx="18192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1460" y="5086350"/>
            <a:ext cx="382587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3" r="56220" b="8614"/>
          <a:stretch>
            <a:fillRect/>
          </a:stretch>
        </p:blipFill>
        <p:spPr>
          <a:xfrm>
            <a:off x="9044940" y="908685"/>
            <a:ext cx="2863850" cy="257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4593" r="15552" b="8614"/>
          <a:stretch>
            <a:fillRect/>
          </a:stretch>
        </p:blipFill>
        <p:spPr>
          <a:xfrm>
            <a:off x="9235440" y="3572510"/>
            <a:ext cx="2400300" cy="25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