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7017" y="2974657"/>
            <a:ext cx="6577965" cy="908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851298"/>
            <a:ext cx="361904" cy="39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425784"/>
            <a:ext cx="10800000" cy="142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285"/>
            <a:ext cx="9000000" cy="600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2204720"/>
            <a:ext cx="55054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65134"/>
            <a:ext cx="96297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37" y="3261793"/>
            <a:ext cx="322691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27999"/>
            <a:ext cx="99267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2014" y="3192715"/>
            <a:ext cx="376409" cy="34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48571" y="1714714"/>
            <a:ext cx="3019047" cy="4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7995" y="3182620"/>
            <a:ext cx="67310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476" y="4193705"/>
            <a:ext cx="533333" cy="4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48571" y="3372128"/>
            <a:ext cx="3171428" cy="4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428" y="5001514"/>
            <a:ext cx="552380" cy="4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638564"/>
            <a:ext cx="361904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040"/>
            <a:ext cx="10161905" cy="452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4" t="21953" r="9990"/>
          <a:stretch>
            <a:fillRect/>
          </a:stretch>
        </p:blipFill>
        <p:spPr>
          <a:xfrm>
            <a:off x="10272395" y="1845945"/>
            <a:ext cx="1865630" cy="2843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8095" y="961454"/>
            <a:ext cx="361904" cy="3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50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2" r="24223" b="1779"/>
          <a:stretch>
            <a:fillRect/>
          </a:stretch>
        </p:blipFill>
        <p:spPr>
          <a:xfrm>
            <a:off x="3536950" y="2061210"/>
            <a:ext cx="5118100" cy="306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075514"/>
            <a:ext cx="10800000" cy="156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45184" y="5228112"/>
            <a:ext cx="1580952" cy="4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2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29523" y="1876689"/>
            <a:ext cx="238095" cy="1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238" y="1848089"/>
            <a:ext cx="1171427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0476" y="1857622"/>
            <a:ext cx="476190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285" y="2524971"/>
            <a:ext cx="485714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3809" y="2868179"/>
            <a:ext cx="476190" cy="2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0952" y="3192320"/>
            <a:ext cx="200000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2857" y="3859669"/>
            <a:ext cx="723809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43809" y="3869202"/>
            <a:ext cx="723809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15238" y="5566175"/>
            <a:ext cx="257142" cy="1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34285" y="5871249"/>
            <a:ext cx="200000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0145" y="5466715"/>
            <a:ext cx="34290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25870" y="5873750"/>
            <a:ext cx="33020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933190"/>
            <a:ext cx="2571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772370"/>
            <a:ext cx="361904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718474"/>
            <a:ext cx="419047" cy="37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2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658384"/>
            <a:ext cx="323809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27999"/>
            <a:ext cx="97880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9901" y="3221866"/>
            <a:ext cx="371151" cy="33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27999"/>
            <a:ext cx="97639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3312" y="2499646"/>
            <a:ext cx="301357" cy="33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1705" y="2576195"/>
            <a:ext cx="16186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4285" y="942414"/>
            <a:ext cx="1047619" cy="4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714" y="951949"/>
            <a:ext cx="447619" cy="4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1800531"/>
            <a:ext cx="552380" cy="4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1904" y="2677716"/>
            <a:ext cx="304761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9523" y="4346276"/>
            <a:ext cx="447619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2857" y="4346276"/>
            <a:ext cx="333333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0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190" y="875703"/>
            <a:ext cx="971428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4262703"/>
            <a:ext cx="228571" cy="1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95" y="4262703"/>
            <a:ext cx="228571" cy="1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0000" y="4262703"/>
            <a:ext cx="266666" cy="16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4262703"/>
            <a:ext cx="295238" cy="1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5238" y="4596632"/>
            <a:ext cx="228571" cy="1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8095" y="4606173"/>
            <a:ext cx="228571" cy="16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4285" y="4930562"/>
            <a:ext cx="228571" cy="1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15238" y="4930562"/>
            <a:ext cx="314284" cy="1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4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7142" y="885160"/>
            <a:ext cx="266666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714" y="1247186"/>
            <a:ext cx="171428" cy="17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765175"/>
            <a:ext cx="2571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05" y="765134"/>
            <a:ext cx="10269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31071" y="4640911"/>
            <a:ext cx="398444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070" y="756285"/>
            <a:ext cx="903986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3501390"/>
            <a:ext cx="49974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62880" y="3299460"/>
            <a:ext cx="45237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520" y="4918710"/>
            <a:ext cx="366903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91428" y="5897273"/>
            <a:ext cx="466666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861020"/>
            <a:ext cx="419047" cy="38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09566"/>
            <a:ext cx="371428" cy="3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5955020"/>
            <a:ext cx="561904" cy="4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