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0" r:id="rId9"/>
    <p:sldId id="348" r:id="rId10"/>
    <p:sldId id="347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6802" y="3083242"/>
            <a:ext cx="10018395" cy="691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980600"/>
            <a:ext cx="2704761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706901"/>
            <a:ext cx="1009523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4385514"/>
            <a:ext cx="1038095" cy="4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22218" b="7011"/>
          <a:stretch>
            <a:fillRect/>
          </a:stretch>
        </p:blipFill>
        <p:spPr>
          <a:xfrm>
            <a:off x="4123690" y="4364990"/>
            <a:ext cx="6748145" cy="161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885211"/>
            <a:ext cx="2495238" cy="4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923353"/>
            <a:ext cx="723809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2601588"/>
            <a:ext cx="2142857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9" t="19732" r="1330" b="29504"/>
          <a:stretch>
            <a:fillRect/>
          </a:stretch>
        </p:blipFill>
        <p:spPr>
          <a:xfrm>
            <a:off x="4512038" y="3429000"/>
            <a:ext cx="3167925" cy="259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87018"/>
            <a:ext cx="323809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168859"/>
            <a:ext cx="10800000" cy="161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080144"/>
            <a:ext cx="323809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63"/>
          <a:stretch>
            <a:fillRect/>
          </a:stretch>
        </p:blipFill>
        <p:spPr>
          <a:xfrm>
            <a:off x="720090" y="828040"/>
            <a:ext cx="10800080" cy="245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0010" y="2587625"/>
            <a:ext cx="59626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4306" r="61558"/>
          <a:stretch>
            <a:fillRect/>
          </a:stretch>
        </p:blipFill>
        <p:spPr>
          <a:xfrm>
            <a:off x="585470" y="3429000"/>
            <a:ext cx="2373630" cy="283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51869" r="14888"/>
          <a:stretch>
            <a:fillRect/>
          </a:stretch>
        </p:blipFill>
        <p:spPr>
          <a:xfrm>
            <a:off x="3030220" y="3813810"/>
            <a:ext cx="250190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3" r="72224" b="9490"/>
          <a:stretch>
            <a:fillRect/>
          </a:stretch>
        </p:blipFill>
        <p:spPr>
          <a:xfrm>
            <a:off x="5593080" y="3858895"/>
            <a:ext cx="2672715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4795" r="23554" b="9489"/>
          <a:stretch>
            <a:fillRect/>
          </a:stretch>
        </p:blipFill>
        <p:spPr>
          <a:xfrm>
            <a:off x="8335010" y="3795395"/>
            <a:ext cx="3272155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 bwMode="white">
          <a:xfrm>
            <a:off x="6542405" y="3429000"/>
            <a:ext cx="4844415" cy="17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687050" cy="2355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429000"/>
            <a:ext cx="4889500" cy="16192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125710" y="2587625"/>
            <a:ext cx="59626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7031990" y="764540"/>
            <a:ext cx="3793490" cy="174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630" y="4391025"/>
            <a:ext cx="7886700" cy="167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30" y="2810510"/>
            <a:ext cx="4914900" cy="1473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545" y="974725"/>
            <a:ext cx="492125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613580"/>
            <a:ext cx="352380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15238" y="2267768"/>
            <a:ext cx="1095238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087769"/>
            <a:ext cx="1057142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3087769"/>
            <a:ext cx="1085714" cy="5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9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8756" y="2685563"/>
            <a:ext cx="361892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71"/>
          <a:stretch>
            <a:fillRect/>
          </a:stretch>
        </p:blipFill>
        <p:spPr>
          <a:xfrm>
            <a:off x="787400" y="2984500"/>
            <a:ext cx="2754630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6" t="13133" r="18663"/>
          <a:stretch>
            <a:fillRect/>
          </a:stretch>
        </p:blipFill>
        <p:spPr>
          <a:xfrm>
            <a:off x="3547110" y="3347085"/>
            <a:ext cx="2454275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6193155" y="325691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9164" r="25062" b="4062"/>
          <a:stretch>
            <a:fillRect/>
          </a:stretch>
        </p:blipFill>
        <p:spPr>
          <a:xfrm>
            <a:off x="7594600" y="3500755"/>
            <a:ext cx="3810635" cy="231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839537"/>
            <a:ext cx="314285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455" y="2530475"/>
            <a:ext cx="61023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3428365"/>
            <a:ext cx="33921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71"/>
          <a:stretch>
            <a:fillRect/>
          </a:stretch>
        </p:blipFill>
        <p:spPr>
          <a:xfrm>
            <a:off x="7752080" y="3573145"/>
            <a:ext cx="2754630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799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5510" y="894799"/>
            <a:ext cx="1028572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9796" y="1772751"/>
            <a:ext cx="542857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129" y="2631617"/>
            <a:ext cx="1619047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9796" y="2641160"/>
            <a:ext cx="533333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2840" y="3373120"/>
            <a:ext cx="91770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2653" y="4368435"/>
            <a:ext cx="752380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10132695" y="191706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730" y="2583180"/>
            <a:ext cx="324993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69640"/>
            <a:ext cx="90855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71997"/>
            <a:ext cx="2123809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9989185" y="191706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1796067"/>
            <a:ext cx="485714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2626018"/>
            <a:ext cx="1047619" cy="4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3470275" y="4121150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9164" r="25062" b="4062"/>
          <a:stretch>
            <a:fillRect/>
          </a:stretch>
        </p:blipFill>
        <p:spPr>
          <a:xfrm>
            <a:off x="4871720" y="4364990"/>
            <a:ext cx="3810635" cy="231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1743632"/>
            <a:ext cx="2200000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573426"/>
            <a:ext cx="2085714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00" y="3431832"/>
            <a:ext cx="2228571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3441370"/>
            <a:ext cx="2209524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4261626"/>
            <a:ext cx="1028571" cy="4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9523" y="4261626"/>
            <a:ext cx="2142857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3205" y="5056505"/>
            <a:ext cx="19050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91220" y="5009515"/>
            <a:ext cx="19919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9523" y="5930750"/>
            <a:ext cx="1609523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12790" y="5877560"/>
            <a:ext cx="14052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bldLvl="0" animBg="1"/>
      <p:bldP spid="16" grpId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971107"/>
            <a:ext cx="1047619" cy="42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621621"/>
            <a:ext cx="1571428" cy="49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2621621"/>
            <a:ext cx="1523809" cy="50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489811"/>
            <a:ext cx="514285" cy="43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8571" y="3489811"/>
            <a:ext cx="2228571" cy="43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05" y="3428365"/>
            <a:ext cx="28473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155889"/>
            <a:ext cx="371428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" y="756285"/>
            <a:ext cx="10144760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5705" y="1653540"/>
            <a:ext cx="30416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" y="3808730"/>
            <a:ext cx="10144760" cy="291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9035" y="4694555"/>
            <a:ext cx="3486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25" y="764499"/>
            <a:ext cx="9720000" cy="368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557020"/>
            <a:ext cx="6496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15" y="4589104"/>
            <a:ext cx="9720000" cy="207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88830"/>
            <a:ext cx="419047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22218" b="7011"/>
          <a:stretch>
            <a:fillRect/>
          </a:stretch>
        </p:blipFill>
        <p:spPr>
          <a:xfrm>
            <a:off x="2390458" y="2299335"/>
            <a:ext cx="7411085" cy="177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142064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78191" y="4285169"/>
            <a:ext cx="1047619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3905" y="5096099"/>
            <a:ext cx="4495238" cy="48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990" y="5855335"/>
            <a:ext cx="21774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