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5" r:id="rId22"/>
    <p:sldId id="334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942" y="3048953"/>
            <a:ext cx="7778115" cy="760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56752"/>
            <a:ext cx="371428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38179"/>
            <a:ext cx="371428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81967"/>
            <a:ext cx="361904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223598"/>
            <a:ext cx="371428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805129"/>
            <a:ext cx="10800000" cy="67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77080"/>
            <a:ext cx="361904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85292"/>
            <a:ext cx="333333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9060" y="3274060"/>
            <a:ext cx="321373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380" y="4128135"/>
            <a:ext cx="66630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9047" y="5130227"/>
            <a:ext cx="514285" cy="40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55" y="1720215"/>
            <a:ext cx="58153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2604135"/>
            <a:ext cx="12293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320" y="2575560"/>
            <a:ext cx="15811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380" y="3510411"/>
            <a:ext cx="533333" cy="41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2380" y="3491320"/>
            <a:ext cx="561904" cy="46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1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8" r="8883" b="5218"/>
          <a:stretch>
            <a:fillRect/>
          </a:stretch>
        </p:blipFill>
        <p:spPr>
          <a:xfrm>
            <a:off x="1175703" y="2350770"/>
            <a:ext cx="9840595" cy="165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142699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97238" y="5143471"/>
            <a:ext cx="4990476" cy="4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92476" y="5153002"/>
            <a:ext cx="371428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0572" y="5982213"/>
            <a:ext cx="657142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99424"/>
            <a:ext cx="95525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27756" y="4702992"/>
            <a:ext cx="2207028" cy="37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2115" y="4422140"/>
            <a:ext cx="26212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68737" y="5596682"/>
            <a:ext cx="1103514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5197" y="6178424"/>
            <a:ext cx="1617364" cy="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12"/>
          <a:stretch>
            <a:fillRect/>
          </a:stretch>
        </p:blipFill>
        <p:spPr>
          <a:xfrm>
            <a:off x="1794510" y="6648450"/>
            <a:ext cx="9551035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761" y="961613"/>
            <a:ext cx="1085714" cy="4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1801473"/>
            <a:ext cx="2190476" cy="4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2622245"/>
            <a:ext cx="1028571" cy="4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8" r="8883" b="5218"/>
          <a:stretch>
            <a:fillRect/>
          </a:stretch>
        </p:blipFill>
        <p:spPr>
          <a:xfrm>
            <a:off x="1175703" y="3427095"/>
            <a:ext cx="9840595" cy="165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66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732408"/>
            <a:ext cx="4266666" cy="48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364"/>
            <a:ext cx="10800000" cy="78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351489"/>
            <a:ext cx="10800000" cy="163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4243705" y="3276600"/>
            <a:ext cx="62693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229" y="4306635"/>
            <a:ext cx="6733333" cy="48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8" r="8883" b="5218"/>
          <a:stretch>
            <a:fillRect/>
          </a:stretch>
        </p:blipFill>
        <p:spPr>
          <a:xfrm>
            <a:off x="1437323" y="4967605"/>
            <a:ext cx="9317355" cy="156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549"/>
            <a:ext cx="10800000" cy="303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826729"/>
            <a:ext cx="97161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3325" y="921385"/>
            <a:ext cx="922718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3325" y="2536825"/>
            <a:ext cx="572579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3325" y="3367405"/>
            <a:ext cx="515112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3325" y="4178935"/>
            <a:ext cx="53244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3325" y="4925695"/>
            <a:ext cx="227203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03252" y="6265781"/>
            <a:ext cx="1542251" cy="3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  <p:bldP spid="16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23290"/>
            <a:ext cx="74968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64665"/>
            <a:ext cx="642493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72410"/>
            <a:ext cx="558228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69970"/>
            <a:ext cx="62725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64380"/>
            <a:ext cx="2301875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42414"/>
            <a:ext cx="1704761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771650"/>
            <a:ext cx="10112375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t="12" r="15993" b="39132"/>
          <a:stretch>
            <a:fillRect/>
          </a:stretch>
        </p:blipFill>
        <p:spPr>
          <a:xfrm>
            <a:off x="7680325" y="3500755"/>
            <a:ext cx="3008630" cy="276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999568"/>
            <a:ext cx="657142" cy="3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1971794"/>
            <a:ext cx="580952" cy="3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4821752"/>
            <a:ext cx="533333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1992985"/>
            <a:ext cx="542857" cy="38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t="12" r="15993" b="39132"/>
          <a:stretch>
            <a:fillRect/>
          </a:stretch>
        </p:blipFill>
        <p:spPr>
          <a:xfrm>
            <a:off x="4591685" y="2780665"/>
            <a:ext cx="3008630" cy="276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00645" y="1657350"/>
            <a:ext cx="302323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2705155"/>
            <a:ext cx="419047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3333" y="2867143"/>
            <a:ext cx="1142857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5238" y="3534152"/>
            <a:ext cx="1342857" cy="4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4970" y="4441190"/>
            <a:ext cx="264858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62857" y="4706184"/>
            <a:ext cx="2742857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58095" y="5544711"/>
            <a:ext cx="1400000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34555" y="5392420"/>
            <a:ext cx="224790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12"/>
          <a:stretch>
            <a:fillRect/>
          </a:stretch>
        </p:blipFill>
        <p:spPr>
          <a:xfrm>
            <a:off x="720090" y="6557010"/>
            <a:ext cx="10800000" cy="9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bldLvl="0" animBg="1"/>
      <p:bldP spid="14" grpId="0" animBg="1"/>
      <p:bldP spid="16" grpId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4761" y="1437718"/>
            <a:ext cx="2780952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270" y="1282065"/>
            <a:ext cx="295465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6190" y="2295136"/>
            <a:ext cx="1809523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4080" y="2466340"/>
            <a:ext cx="12687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4761" y="4686379"/>
            <a:ext cx="2647619" cy="4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80" y="3265170"/>
            <a:ext cx="56705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2405" y="4902200"/>
            <a:ext cx="59143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57"/>
          <a:stretch>
            <a:fillRect/>
          </a:stretch>
        </p:blipFill>
        <p:spPr>
          <a:xfrm>
            <a:off x="720090" y="6021070"/>
            <a:ext cx="10800080" cy="8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805" y="1751330"/>
            <a:ext cx="54610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3638158"/>
            <a:ext cx="419047" cy="35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1904" y="4447864"/>
            <a:ext cx="447619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305" y="4239895"/>
            <a:ext cx="58674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1428" y="5295675"/>
            <a:ext cx="476190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1954446"/>
            <a:ext cx="1352380" cy="4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1954446"/>
            <a:ext cx="1085714" cy="37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380" y="2842240"/>
            <a:ext cx="1019047" cy="46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65" y="3644859"/>
            <a:ext cx="10800000" cy="158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14669" y="3750198"/>
            <a:ext cx="1580952" cy="49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384" y="3759775"/>
            <a:ext cx="3219047" cy="48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459990"/>
            <a:ext cx="361904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61496"/>
            <a:ext cx="371428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