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8" r:id="rId6"/>
    <p:sldId id="336" r:id="rId7"/>
    <p:sldId id="335" r:id="rId8"/>
    <p:sldId id="333" r:id="rId9"/>
    <p:sldId id="332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395" y="2963228"/>
            <a:ext cx="9681210" cy="9315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105" y="756285"/>
            <a:ext cx="9495790" cy="370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9" r="22218" b="7064"/>
          <a:stretch>
            <a:fillRect/>
          </a:stretch>
        </p:blipFill>
        <p:spPr>
          <a:xfrm>
            <a:off x="3170238" y="4364990"/>
            <a:ext cx="5851525" cy="235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90" y="756285"/>
            <a:ext cx="10345420" cy="361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30" y="1548765"/>
            <a:ext cx="11334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540" y="3248025"/>
            <a:ext cx="6433820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9" r="22218" b="7064"/>
          <a:stretch>
            <a:fillRect/>
          </a:stretch>
        </p:blipFill>
        <p:spPr>
          <a:xfrm>
            <a:off x="3170238" y="4344035"/>
            <a:ext cx="5851525" cy="235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91380" y="1652270"/>
            <a:ext cx="6225540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8095" y="3063784"/>
            <a:ext cx="1723809" cy="42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9" r="22218" b="7064"/>
          <a:stretch>
            <a:fillRect/>
          </a:stretch>
        </p:blipFill>
        <p:spPr>
          <a:xfrm>
            <a:off x="2908618" y="3774440"/>
            <a:ext cx="6374765" cy="256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971959"/>
            <a:ext cx="371428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85" y="756285"/>
            <a:ext cx="9892030" cy="500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4310" y="1935480"/>
            <a:ext cx="33147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9755" y="2756535"/>
            <a:ext cx="37528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0120" y="3585845"/>
            <a:ext cx="34861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8340" y="4218305"/>
            <a:ext cx="380047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8150" y="5193030"/>
            <a:ext cx="114300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7" r="12217" b="6321"/>
          <a:stretch>
            <a:fillRect/>
          </a:stretch>
        </p:blipFill>
        <p:spPr>
          <a:xfrm>
            <a:off x="4008120" y="5013325"/>
            <a:ext cx="6858635" cy="166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49"/>
          <a:stretch>
            <a:fillRect/>
          </a:stretch>
        </p:blipFill>
        <p:spPr>
          <a:xfrm>
            <a:off x="1171575" y="836295"/>
            <a:ext cx="9848850" cy="330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0" r="15551" b="5852"/>
          <a:stretch>
            <a:fillRect/>
          </a:stretch>
        </p:blipFill>
        <p:spPr>
          <a:xfrm>
            <a:off x="2967990" y="4293235"/>
            <a:ext cx="6256020" cy="217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059"/>
            <a:ext cx="10800000" cy="342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" t="84708"/>
          <a:stretch>
            <a:fillRect/>
          </a:stretch>
        </p:blipFill>
        <p:spPr>
          <a:xfrm>
            <a:off x="695325" y="928370"/>
            <a:ext cx="10295890" cy="68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981075"/>
            <a:ext cx="73469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0" r="15551" b="5852"/>
          <a:stretch>
            <a:fillRect/>
          </a:stretch>
        </p:blipFill>
        <p:spPr>
          <a:xfrm>
            <a:off x="5304155" y="1837690"/>
            <a:ext cx="6256020" cy="217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52"/>
          <a:stretch>
            <a:fillRect/>
          </a:stretch>
        </p:blipFill>
        <p:spPr>
          <a:xfrm>
            <a:off x="1132205" y="756285"/>
            <a:ext cx="9927590" cy="411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3" r="13987" b="11441"/>
          <a:stretch>
            <a:fillRect/>
          </a:stretch>
        </p:blipFill>
        <p:spPr>
          <a:xfrm>
            <a:off x="1451293" y="5013325"/>
            <a:ext cx="9289415" cy="165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304"/>
            <a:ext cx="10800000" cy="333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" t="87656"/>
          <a:stretch>
            <a:fillRect/>
          </a:stretch>
        </p:blipFill>
        <p:spPr>
          <a:xfrm>
            <a:off x="720180" y="833796"/>
            <a:ext cx="10248810" cy="67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5962" y="942153"/>
            <a:ext cx="361904" cy="39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3" r="13987" b="11441"/>
          <a:stretch>
            <a:fillRect/>
          </a:stretch>
        </p:blipFill>
        <p:spPr>
          <a:xfrm>
            <a:off x="1451293" y="5013325"/>
            <a:ext cx="9289415" cy="165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653793"/>
            <a:ext cx="361904" cy="39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4" r="14216" b="5769"/>
          <a:stretch>
            <a:fillRect/>
          </a:stretch>
        </p:blipFill>
        <p:spPr>
          <a:xfrm>
            <a:off x="1487170" y="3131820"/>
            <a:ext cx="9264650" cy="201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149809"/>
            <a:ext cx="10800000" cy="161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4" r="14216" b="5769"/>
          <a:stretch>
            <a:fillRect/>
          </a:stretch>
        </p:blipFill>
        <p:spPr>
          <a:xfrm>
            <a:off x="1487170" y="4208145"/>
            <a:ext cx="9264650" cy="201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