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4" r:id="rId4"/>
    <p:sldId id="362" r:id="rId5"/>
    <p:sldId id="361" r:id="rId6"/>
    <p:sldId id="360" r:id="rId7"/>
    <p:sldId id="357" r:id="rId8"/>
    <p:sldId id="355" r:id="rId9"/>
    <p:sldId id="354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404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2" r="46219" b="6892"/>
          <a:stretch>
            <a:fillRect/>
          </a:stretch>
        </p:blipFill>
        <p:spPr>
          <a:xfrm>
            <a:off x="3191828" y="3033098"/>
            <a:ext cx="5808345" cy="79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56285"/>
            <a:ext cx="10266680" cy="449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1340485"/>
            <a:ext cx="51625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95" y="2637155"/>
            <a:ext cx="4813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300980"/>
            <a:ext cx="10266680" cy="147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955295"/>
            <a:ext cx="266666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989906"/>
            <a:ext cx="266666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222487"/>
            <a:ext cx="266666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99553"/>
            <a:ext cx="295238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3403048"/>
            <a:ext cx="723809" cy="31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952" y="4051579"/>
            <a:ext cx="857142" cy="34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495" y="4570730"/>
            <a:ext cx="69469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380" y="5243732"/>
            <a:ext cx="1161904" cy="104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961373"/>
            <a:ext cx="466666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1590136"/>
            <a:ext cx="457142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8870" y="2048510"/>
            <a:ext cx="123825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50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2" r="23553" b="4568"/>
          <a:stretch>
            <a:fillRect/>
          </a:stretch>
        </p:blipFill>
        <p:spPr>
          <a:xfrm>
            <a:off x="2580005" y="1287780"/>
            <a:ext cx="7031990" cy="17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92079"/>
            <a:ext cx="10800000" cy="374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8331" y="3144629"/>
            <a:ext cx="571428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5940" y="4188460"/>
            <a:ext cx="43116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5950" y="6271915"/>
            <a:ext cx="533333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3460557"/>
            <a:ext cx="380952" cy="38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4061467"/>
            <a:ext cx="1171428" cy="104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6190" y="5396822"/>
            <a:ext cx="466666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1866542"/>
            <a:ext cx="552380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2466801"/>
            <a:ext cx="561904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09" t="1415" b="61695"/>
          <a:stretch>
            <a:fillRect/>
          </a:stretch>
        </p:blipFill>
        <p:spPr>
          <a:xfrm>
            <a:off x="8904605" y="2924810"/>
            <a:ext cx="1943100" cy="187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289"/>
            <a:ext cx="10800000" cy="377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4182323"/>
            <a:ext cx="285714" cy="3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2858076"/>
            <a:ext cx="257141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496645"/>
            <a:ext cx="1085714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045" y="4805045"/>
            <a:ext cx="255206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5541190"/>
            <a:ext cx="2028571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278211"/>
            <a:ext cx="3933333" cy="59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4319959"/>
            <a:ext cx="2552380" cy="36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666" y="4329499"/>
            <a:ext cx="609523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4978279"/>
            <a:ext cx="247619" cy="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4940115"/>
            <a:ext cx="5380952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619" y="4940115"/>
            <a:ext cx="3590476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0952" y="5541190"/>
            <a:ext cx="4990476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64"/>
          <a:stretch>
            <a:fillRect/>
          </a:stretch>
        </p:blipFill>
        <p:spPr>
          <a:xfrm>
            <a:off x="1203325" y="756285"/>
            <a:ext cx="9785985" cy="379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770" y="2509520"/>
            <a:ext cx="27622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3195" y="3623945"/>
            <a:ext cx="23304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37407" r="1324"/>
          <a:stretch>
            <a:fillRect/>
          </a:stretch>
        </p:blipFill>
        <p:spPr>
          <a:xfrm>
            <a:off x="2526348" y="4527550"/>
            <a:ext cx="7139305" cy="225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74300"/>
          <a:stretch>
            <a:fillRect/>
          </a:stretch>
        </p:blipFill>
        <p:spPr>
          <a:xfrm>
            <a:off x="695415" y="908726"/>
            <a:ext cx="10248175" cy="147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34110" y="1513205"/>
            <a:ext cx="617093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37407" r="1324"/>
          <a:stretch>
            <a:fillRect/>
          </a:stretch>
        </p:blipFill>
        <p:spPr>
          <a:xfrm>
            <a:off x="1127487" y="2424430"/>
            <a:ext cx="9937025" cy="31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894667"/>
            <a:ext cx="3733333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619" y="2142320"/>
            <a:ext cx="619047" cy="2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2857" y="2389946"/>
            <a:ext cx="1295237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395" y="2320290"/>
            <a:ext cx="227266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2857" y="2970915"/>
            <a:ext cx="1247619" cy="35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37407" r="1324"/>
          <a:stretch>
            <a:fillRect/>
          </a:stretch>
        </p:blipFill>
        <p:spPr>
          <a:xfrm>
            <a:off x="1127487" y="3429000"/>
            <a:ext cx="9937025" cy="31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28040"/>
            <a:ext cx="10031730" cy="464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4015" y="2641600"/>
            <a:ext cx="17424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0600" y="4428490"/>
            <a:ext cx="61912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4340" y="5021580"/>
            <a:ext cx="43370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t="18" r="5992" b="21817"/>
          <a:stretch>
            <a:fillRect/>
          </a:stretch>
        </p:blipFill>
        <p:spPr>
          <a:xfrm>
            <a:off x="10128885" y="1989455"/>
            <a:ext cx="1947545" cy="229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95" y="828040"/>
            <a:ext cx="10341610" cy="35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9950" y="3350895"/>
            <a:ext cx="60198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95" y="4421505"/>
            <a:ext cx="10341610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2490" y="5052695"/>
            <a:ext cx="78422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932891"/>
            <a:ext cx="295238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809" y="3545665"/>
            <a:ext cx="342858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1524220"/>
            <a:ext cx="1285714" cy="3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153680"/>
            <a:ext cx="6600000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2161490"/>
            <a:ext cx="1380952" cy="29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3371157"/>
            <a:ext cx="847619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4047428"/>
            <a:ext cx="638095" cy="29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0440"/>
            <a:ext cx="1026477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53920"/>
            <a:ext cx="103352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14345"/>
            <a:ext cx="1033526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695700"/>
            <a:ext cx="1040130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497786"/>
            <a:ext cx="295238" cy="2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304712"/>
            <a:ext cx="276190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70944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2" r="33554" b="4463"/>
          <a:stretch>
            <a:fillRect/>
          </a:stretch>
        </p:blipFill>
        <p:spPr>
          <a:xfrm>
            <a:off x="2822258" y="2348865"/>
            <a:ext cx="6547485" cy="170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932822"/>
            <a:ext cx="333333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15" y="2565359"/>
            <a:ext cx="10800000" cy="31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72587"/>
            <a:ext cx="276190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921680"/>
            <a:ext cx="285715" cy="30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72469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5" t="4899" r="35324" b="280"/>
          <a:stretch>
            <a:fillRect/>
          </a:stretch>
        </p:blipFill>
        <p:spPr>
          <a:xfrm>
            <a:off x="5664835" y="3385185"/>
            <a:ext cx="5793105" cy="227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961453"/>
            <a:ext cx="333333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