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6" r:id="rId19"/>
    <p:sldId id="335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6858" y="2188845"/>
            <a:ext cx="9138285" cy="2480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756244"/>
            <a:ext cx="10800000" cy="421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9143" y="1710749"/>
            <a:ext cx="504761" cy="48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0572" y="1729840"/>
            <a:ext cx="476190" cy="44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1524" y="1720294"/>
            <a:ext cx="495238" cy="44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820" y="2395220"/>
            <a:ext cx="959802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7238" y="3371590"/>
            <a:ext cx="3419047" cy="4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0095" y="3371590"/>
            <a:ext cx="371428" cy="50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9619" y="4230645"/>
            <a:ext cx="542857" cy="44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3985" y="690880"/>
            <a:ext cx="194246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35870" y="852170"/>
            <a:ext cx="1804035" cy="257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48880" y="838835"/>
            <a:ext cx="32004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0476" y="2000291"/>
            <a:ext cx="495238" cy="48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3333" y="2019353"/>
            <a:ext cx="466666" cy="4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67619" y="2019353"/>
            <a:ext cx="1057142" cy="4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86395" y="2748280"/>
            <a:ext cx="29044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91428" y="3668187"/>
            <a:ext cx="4219047" cy="49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7270" y="3644900"/>
            <a:ext cx="2112010" cy="301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  <p:bldP spid="12" grpId="0" animBg="1"/>
      <p:bldP spid="14" grpId="0" bldLvl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40868"/>
            <a:ext cx="419047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3402932"/>
            <a:ext cx="504761" cy="42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3383859"/>
            <a:ext cx="514285" cy="4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4285" y="5071871"/>
            <a:ext cx="1038095" cy="4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1028266"/>
            <a:ext cx="1580952" cy="45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065" y="1804670"/>
            <a:ext cx="46710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00952" y="2134505"/>
            <a:ext cx="2114285" cy="4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91" t="-546" r="3205" b="45883"/>
          <a:stretch>
            <a:fillRect/>
          </a:stretch>
        </p:blipFill>
        <p:spPr>
          <a:xfrm>
            <a:off x="3395708" y="3717290"/>
            <a:ext cx="5400585" cy="2663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545" y="828040"/>
            <a:ext cx="9820910" cy="269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12350" y="3014980"/>
            <a:ext cx="5041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644900"/>
            <a:ext cx="9820910" cy="296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28040"/>
            <a:ext cx="8560435" cy="258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3860" y="2961005"/>
            <a:ext cx="5238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35" y="3412490"/>
            <a:ext cx="8560435" cy="33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8" r="76892" b="3655"/>
          <a:stretch>
            <a:fillRect/>
          </a:stretch>
        </p:blipFill>
        <p:spPr>
          <a:xfrm>
            <a:off x="9408160" y="908685"/>
            <a:ext cx="1459230" cy="227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0" t="5825" r="25553" b="3654"/>
          <a:stretch>
            <a:fillRect/>
          </a:stretch>
        </p:blipFill>
        <p:spPr>
          <a:xfrm>
            <a:off x="9040495" y="3573145"/>
            <a:ext cx="2904490" cy="269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57277"/>
            <a:ext cx="352380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8" r="44890" b="2090"/>
          <a:stretch>
            <a:fillRect/>
          </a:stretch>
        </p:blipFill>
        <p:spPr>
          <a:xfrm>
            <a:off x="3406458" y="2420620"/>
            <a:ext cx="5379085" cy="416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828040"/>
            <a:ext cx="10097770" cy="399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4005" y="916940"/>
            <a:ext cx="9886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5590" y="2448560"/>
            <a:ext cx="13582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3340" y="3352165"/>
            <a:ext cx="20593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3500" y="4233545"/>
            <a:ext cx="14605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7340" y="4224655"/>
            <a:ext cx="97028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6070" y="4233545"/>
            <a:ext cx="4984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890" y="4942840"/>
            <a:ext cx="10097770" cy="69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297940" y="4980940"/>
            <a:ext cx="619569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7" t="3148" r="44890" b="2090"/>
          <a:stretch>
            <a:fillRect/>
          </a:stretch>
        </p:blipFill>
        <p:spPr>
          <a:xfrm>
            <a:off x="9976485" y="3429000"/>
            <a:ext cx="1663065" cy="27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0" r="74534" b="2090"/>
          <a:stretch>
            <a:fillRect/>
          </a:stretch>
        </p:blipFill>
        <p:spPr>
          <a:xfrm>
            <a:off x="9984740" y="916940"/>
            <a:ext cx="1628775" cy="23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571" y="2316041"/>
            <a:ext cx="466666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904" y="2316041"/>
            <a:ext cx="476191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3184067"/>
            <a:ext cx="447619" cy="3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904" y="3117295"/>
            <a:ext cx="504761" cy="47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1799573"/>
            <a:ext cx="1057142" cy="5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95" y="3514725"/>
            <a:ext cx="16827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447591"/>
            <a:ext cx="5219047" cy="4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7999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7891" y="1847881"/>
            <a:ext cx="2066666" cy="4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0272" y="3668420"/>
            <a:ext cx="55238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1225" y="3620762"/>
            <a:ext cx="4247619" cy="4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1701" y="5393642"/>
            <a:ext cx="3704761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7" t="3148" r="44890" b="2090"/>
          <a:stretch>
            <a:fillRect/>
          </a:stretch>
        </p:blipFill>
        <p:spPr>
          <a:xfrm>
            <a:off x="10191750" y="3429000"/>
            <a:ext cx="1663065" cy="27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0" r="74534" b="2090"/>
          <a:stretch>
            <a:fillRect/>
          </a:stretch>
        </p:blipFill>
        <p:spPr>
          <a:xfrm>
            <a:off x="10200005" y="916940"/>
            <a:ext cx="1628775" cy="23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436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2385060"/>
            <a:ext cx="83826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8735" y="3268980"/>
            <a:ext cx="178244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8" r="44890" b="2090"/>
          <a:stretch>
            <a:fillRect/>
          </a:stretch>
        </p:blipFill>
        <p:spPr>
          <a:xfrm>
            <a:off x="4296093" y="4005580"/>
            <a:ext cx="3599815" cy="278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29295" y="3093720"/>
            <a:ext cx="305371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8095" y="4482158"/>
            <a:ext cx="1009523" cy="41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06030" y="973455"/>
            <a:ext cx="308229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2237974"/>
            <a:ext cx="2047619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6455" y="2782570"/>
            <a:ext cx="351472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9523" y="4267197"/>
            <a:ext cx="561904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67370" y="2614930"/>
            <a:ext cx="337185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2857" y="3972473"/>
            <a:ext cx="1304761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1195" y="4645660"/>
            <a:ext cx="324802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62857" y="6002089"/>
            <a:ext cx="895238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01255" y="872490"/>
            <a:ext cx="319786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333" y="2151897"/>
            <a:ext cx="1076190" cy="4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34530" y="2971165"/>
            <a:ext cx="3658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53333" y="4180605"/>
            <a:ext cx="1133333" cy="4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25030" y="861695"/>
            <a:ext cx="12020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8305" y="1708785"/>
            <a:ext cx="11957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9340" y="2538095"/>
            <a:ext cx="15989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58095" y="2666333"/>
            <a:ext cx="2133334" cy="4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31570" y="3454400"/>
            <a:ext cx="203263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39340" y="4360545"/>
            <a:ext cx="430911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animBg="1"/>
      <p:bldP spid="16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894677"/>
            <a:ext cx="1647619" cy="4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1732917"/>
            <a:ext cx="2085714" cy="4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3333" y="1742442"/>
            <a:ext cx="466666" cy="4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2065" y="2523490"/>
            <a:ext cx="368427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58095" y="3666584"/>
            <a:ext cx="1561904" cy="4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39047" y="3666584"/>
            <a:ext cx="1619047" cy="4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bldLvl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315377"/>
            <a:ext cx="371428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56612"/>
            <a:ext cx="323809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98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8103" y="2847505"/>
            <a:ext cx="361566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54" t="46781" r="2125"/>
          <a:stretch>
            <a:fillRect/>
          </a:stretch>
        </p:blipFill>
        <p:spPr>
          <a:xfrm>
            <a:off x="8328025" y="2564765"/>
            <a:ext cx="2376080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72170" y="837565"/>
            <a:ext cx="2931160" cy="338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828040"/>
            <a:ext cx="2548890" cy="364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