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9" r:id="rId4"/>
    <p:sldId id="348" r:id="rId5"/>
    <p:sldId id="347" r:id="rId6"/>
    <p:sldId id="346" r:id="rId7"/>
    <p:sldId id="345" r:id="rId8"/>
    <p:sldId id="344" r:id="rId9"/>
    <p:sldId id="342" r:id="rId10"/>
    <p:sldId id="341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84083" y="3060383"/>
            <a:ext cx="7823835" cy="7372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0264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34313" y="2651709"/>
            <a:ext cx="2595437" cy="491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24130" y="2680056"/>
            <a:ext cx="500211" cy="406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62094" y="2651709"/>
            <a:ext cx="2340612" cy="472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05576" y="5306955"/>
            <a:ext cx="528525" cy="463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86050" y="5086350"/>
            <a:ext cx="6792595" cy="70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619992" y="5316404"/>
            <a:ext cx="490773" cy="434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bldLvl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42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2067111"/>
            <a:ext cx="371428" cy="381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79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8571" y="951959"/>
            <a:ext cx="352380" cy="390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10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00952" y="4928063"/>
            <a:ext cx="428571" cy="362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39047" y="4928063"/>
            <a:ext cx="1180952" cy="390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88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00952" y="1313948"/>
            <a:ext cx="1076190" cy="400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48571" y="1313948"/>
            <a:ext cx="1399999" cy="466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53333" y="2400189"/>
            <a:ext cx="780952" cy="44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29523" y="2390660"/>
            <a:ext cx="1028571" cy="390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00952" y="3858038"/>
            <a:ext cx="1066666" cy="390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91428" y="3858038"/>
            <a:ext cx="2314285" cy="390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824761" y="5325415"/>
            <a:ext cx="428571" cy="352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243809" y="5315887"/>
            <a:ext cx="390476" cy="371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07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405714" y="4658540"/>
            <a:ext cx="323809" cy="371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450" y="764499"/>
            <a:ext cx="1015519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81107" y="3192328"/>
            <a:ext cx="313431" cy="358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714"/>
          <a:stretch>
            <a:fillRect/>
          </a:stretch>
        </p:blipFill>
        <p:spPr>
          <a:xfrm>
            <a:off x="1415415" y="828040"/>
            <a:ext cx="9379585" cy="1953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69253" y="2317759"/>
            <a:ext cx="314307" cy="322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63750" y="2853055"/>
            <a:ext cx="8561705" cy="3852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6031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728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5500" y="3284814"/>
            <a:ext cx="10800000" cy="22664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86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224761" y="2353243"/>
            <a:ext cx="1019047" cy="419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05714" y="2343710"/>
            <a:ext cx="1028571" cy="457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39047" y="3182594"/>
            <a:ext cx="2190476" cy="505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815238" y="4917560"/>
            <a:ext cx="495238" cy="486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72380" y="5804108"/>
            <a:ext cx="552380" cy="438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07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05714" y="923286"/>
            <a:ext cx="1104761" cy="505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05714" y="2647982"/>
            <a:ext cx="1657142" cy="505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05714" y="3505566"/>
            <a:ext cx="552380" cy="495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48571" y="4363150"/>
            <a:ext cx="1609523" cy="505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10476" y="5230263"/>
            <a:ext cx="561903" cy="505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86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22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39047" y="4363598"/>
            <a:ext cx="3228571" cy="466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05714" y="4354068"/>
            <a:ext cx="504761" cy="495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20000" y="5221290"/>
            <a:ext cx="1085714" cy="466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8970" y="836254"/>
            <a:ext cx="94540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52973" y="4024840"/>
            <a:ext cx="341811" cy="317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8110" y="744855"/>
            <a:ext cx="9415780" cy="5951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32125" y="2399030"/>
            <a:ext cx="498475" cy="307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49240" y="2399030"/>
            <a:ext cx="67246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61730" y="2390775"/>
            <a:ext cx="332105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89325" y="3147060"/>
            <a:ext cx="498475" cy="37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29045" y="3155315"/>
            <a:ext cx="498475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68765" y="3155315"/>
            <a:ext cx="830580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041015" y="3911600"/>
            <a:ext cx="880110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669405" y="3911600"/>
            <a:ext cx="796925" cy="315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418965" y="4676140"/>
            <a:ext cx="788670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014335" y="4676140"/>
            <a:ext cx="988060" cy="39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954145" y="5440680"/>
            <a:ext cx="888365" cy="315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064500" y="5440680"/>
            <a:ext cx="1959610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883785" y="6180455"/>
            <a:ext cx="279844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16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77142" y="1753177"/>
            <a:ext cx="1085714" cy="486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10476" y="1762715"/>
            <a:ext cx="1095238" cy="448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58095" y="1753177"/>
            <a:ext cx="352380" cy="286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78295" y="1689735"/>
            <a:ext cx="670560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24761" y="1753177"/>
            <a:ext cx="523809" cy="486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15238" y="2611590"/>
            <a:ext cx="1085714" cy="495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081904" y="5224980"/>
            <a:ext cx="1009523" cy="47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23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75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86666" y="2717703"/>
            <a:ext cx="419047" cy="372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85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1857411"/>
            <a:ext cx="323809" cy="371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02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00952" y="4382879"/>
            <a:ext cx="1019047" cy="447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62857" y="4382879"/>
            <a:ext cx="1028572" cy="476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4135" y="5157429"/>
            <a:ext cx="10800000" cy="8512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701754" y="5320023"/>
            <a:ext cx="447619" cy="344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357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00952" y="2743680"/>
            <a:ext cx="523809" cy="428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855" y="827999"/>
            <a:ext cx="1001011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07965" y="2560119"/>
            <a:ext cx="891553" cy="406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90065" y="3230245"/>
            <a:ext cx="8684260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781208" y="4203866"/>
            <a:ext cx="511981" cy="433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758565" y="5744845"/>
            <a:ext cx="4594860" cy="811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5" grpId="0" bldLvl="0" animBg="1"/>
      <p:bldP spid="1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杜～杜</cp:lastModifiedBy>
  <cp:revision>64</cp:revision>
  <dcterms:created xsi:type="dcterms:W3CDTF">2015-09-16T06:44:00Z</dcterms:created>
  <dcterms:modified xsi:type="dcterms:W3CDTF">2024-08-31T02:35:08Z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