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6" r:id="rId4"/>
    <p:sldId id="365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0" r:id="rId17"/>
    <p:sldId id="349" r:id="rId18"/>
    <p:sldId id="348" r:id="rId19"/>
    <p:sldId id="345" r:id="rId20"/>
    <p:sldId id="342" r:id="rId21"/>
    <p:sldId id="341" r:id="rId22"/>
    <p:sldId id="340" r:id="rId23"/>
    <p:sldId id="338" r:id="rId24"/>
    <p:sldId id="408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9877" y="2974657"/>
            <a:ext cx="6532245" cy="908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5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3503930" y="3284855"/>
            <a:ext cx="7308850" cy="342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894732"/>
            <a:ext cx="4952380" cy="4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1886195"/>
            <a:ext cx="466666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1848062"/>
            <a:ext cx="1580952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1697355" y="2564765"/>
            <a:ext cx="8797290" cy="412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3809" y="1868507"/>
            <a:ext cx="2114285" cy="48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1878053"/>
            <a:ext cx="3704761" cy="45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2071370" y="2564765"/>
            <a:ext cx="804926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990385"/>
            <a:ext cx="895238" cy="42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1916946"/>
            <a:ext cx="4028571" cy="42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2071370" y="2564765"/>
            <a:ext cx="804926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26887" b="5411"/>
          <a:stretch>
            <a:fillRect/>
          </a:stretch>
        </p:blipFill>
        <p:spPr>
          <a:xfrm>
            <a:off x="5087620" y="3573145"/>
            <a:ext cx="6462395" cy="30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26887" b="5411"/>
          <a:stretch>
            <a:fillRect/>
          </a:stretch>
        </p:blipFill>
        <p:spPr>
          <a:xfrm>
            <a:off x="2741295" y="2709545"/>
            <a:ext cx="6709410" cy="312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756285"/>
            <a:ext cx="9626600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2390775"/>
            <a:ext cx="51003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145" y="3429635"/>
            <a:ext cx="31794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26887" b="5411"/>
          <a:stretch>
            <a:fillRect/>
          </a:stretch>
        </p:blipFill>
        <p:spPr>
          <a:xfrm>
            <a:off x="3301683" y="4132580"/>
            <a:ext cx="5588635" cy="259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166411"/>
            <a:ext cx="323809" cy="37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4" r="66377" b="6051"/>
          <a:stretch>
            <a:fillRect/>
          </a:stretch>
        </p:blipFill>
        <p:spPr>
          <a:xfrm>
            <a:off x="354965" y="3906520"/>
            <a:ext cx="2783840" cy="2592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9" t="7311" r="22027" b="6051"/>
          <a:stretch>
            <a:fillRect/>
          </a:stretch>
        </p:blipFill>
        <p:spPr>
          <a:xfrm>
            <a:off x="3357880" y="3834765"/>
            <a:ext cx="2591980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18" b="7927"/>
          <a:stretch>
            <a:fillRect/>
          </a:stretch>
        </p:blipFill>
        <p:spPr>
          <a:xfrm>
            <a:off x="6095365" y="3688715"/>
            <a:ext cx="2639785" cy="281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9" t="9694" r="15938" b="7928"/>
          <a:stretch>
            <a:fillRect/>
          </a:stretch>
        </p:blipFill>
        <p:spPr>
          <a:xfrm>
            <a:off x="8811260" y="3985260"/>
            <a:ext cx="309617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5" r="12217" b="6859"/>
          <a:stretch>
            <a:fillRect/>
          </a:stretch>
        </p:blipFill>
        <p:spPr>
          <a:xfrm>
            <a:off x="1355725" y="2564765"/>
            <a:ext cx="9480550" cy="252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147269"/>
            <a:ext cx="10800000" cy="8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33084" y="5300490"/>
            <a:ext cx="1609523" cy="48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866978"/>
            <a:ext cx="371428" cy="35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305" y="2739390"/>
            <a:ext cx="335026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4146130"/>
            <a:ext cx="2333333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8095" y="4060304"/>
            <a:ext cx="276190" cy="51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5" r="12217" b="6859"/>
          <a:stretch>
            <a:fillRect/>
          </a:stretch>
        </p:blipFill>
        <p:spPr>
          <a:xfrm>
            <a:off x="2367915" y="4719955"/>
            <a:ext cx="7456170" cy="198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00952" y="1580397"/>
            <a:ext cx="238095" cy="1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1570873"/>
            <a:ext cx="466666" cy="2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66" y="1561349"/>
            <a:ext cx="238094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0000" y="1980406"/>
            <a:ext cx="266666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095" y="2370891"/>
            <a:ext cx="914285" cy="2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5714" y="2818521"/>
            <a:ext cx="2190476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10605" y="3164840"/>
            <a:ext cx="355219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" y="3068955"/>
            <a:ext cx="2476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190" y="1982539"/>
            <a:ext cx="380952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5" r="12217" b="6859"/>
          <a:stretch>
            <a:fillRect/>
          </a:stretch>
        </p:blipFill>
        <p:spPr>
          <a:xfrm>
            <a:off x="1355725" y="2636520"/>
            <a:ext cx="9480550" cy="252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0" r="31555"/>
          <a:stretch>
            <a:fillRect/>
          </a:stretch>
        </p:blipFill>
        <p:spPr>
          <a:xfrm>
            <a:off x="2399938" y="2637196"/>
            <a:ext cx="7392125" cy="312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15"/>
          <a:stretch>
            <a:fillRect/>
          </a:stretch>
        </p:blipFill>
        <p:spPr>
          <a:xfrm>
            <a:off x="720090" y="828040"/>
            <a:ext cx="10800080" cy="231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265" y="1755775"/>
            <a:ext cx="586676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2152515"/>
            <a:ext cx="219047" cy="4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0" r="78664"/>
          <a:stretch>
            <a:fillRect/>
          </a:stretch>
        </p:blipFill>
        <p:spPr>
          <a:xfrm>
            <a:off x="4943793" y="3141345"/>
            <a:ext cx="2304415" cy="31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53"/>
          <a:stretch>
            <a:fillRect/>
          </a:stretch>
        </p:blipFill>
        <p:spPr>
          <a:xfrm>
            <a:off x="720090" y="916981"/>
            <a:ext cx="10800080" cy="167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72380" y="1933655"/>
            <a:ext cx="6095238" cy="4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1" t="8670" r="53112"/>
          <a:stretch>
            <a:fillRect/>
          </a:stretch>
        </p:blipFill>
        <p:spPr>
          <a:xfrm>
            <a:off x="5255895" y="2645410"/>
            <a:ext cx="1680210" cy="31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827999"/>
            <a:ext cx="10295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2850" y="2475230"/>
            <a:ext cx="76758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7325" y="3326765"/>
            <a:ext cx="864298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47800" y="4244975"/>
            <a:ext cx="87217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11605" y="5126355"/>
            <a:ext cx="888682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48077" y="6060147"/>
            <a:ext cx="1715937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9" t="23408" r="31555"/>
          <a:stretch>
            <a:fillRect/>
          </a:stretch>
        </p:blipFill>
        <p:spPr>
          <a:xfrm>
            <a:off x="10415632" y="2131654"/>
            <a:ext cx="1248048" cy="262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23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22888" b="3362"/>
          <a:stretch>
            <a:fillRect/>
          </a:stretch>
        </p:blipFill>
        <p:spPr>
          <a:xfrm>
            <a:off x="1919288" y="3284855"/>
            <a:ext cx="8328025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135" y="693420"/>
            <a:ext cx="9269730" cy="394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5970" y="2280920"/>
            <a:ext cx="678751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8675" y="3432810"/>
            <a:ext cx="4819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9705" y="3350260"/>
            <a:ext cx="2286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8620" y="3432810"/>
            <a:ext cx="33464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22888" b="3362"/>
          <a:stretch>
            <a:fillRect/>
          </a:stretch>
        </p:blipFill>
        <p:spPr>
          <a:xfrm>
            <a:off x="3186748" y="4623435"/>
            <a:ext cx="5818505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836889"/>
            <a:ext cx="9184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8150" y="2338705"/>
            <a:ext cx="20935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367" y="4677860"/>
            <a:ext cx="5977085" cy="41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7631" y="5455938"/>
            <a:ext cx="907091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28" t="20090" r="22888" b="3362"/>
          <a:stretch>
            <a:fillRect/>
          </a:stretch>
        </p:blipFill>
        <p:spPr>
          <a:xfrm>
            <a:off x="9192260" y="3501390"/>
            <a:ext cx="2866390" cy="187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60876" b="3362"/>
          <a:stretch>
            <a:fillRect/>
          </a:stretch>
        </p:blipFill>
        <p:spPr>
          <a:xfrm>
            <a:off x="8904605" y="1124585"/>
            <a:ext cx="2952115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968459"/>
            <a:ext cx="419047" cy="37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" y="828040"/>
            <a:ext cx="10017125" cy="393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4010" y="898525"/>
            <a:ext cx="3568700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0680" y="1677670"/>
            <a:ext cx="128079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4990" y="2049780"/>
            <a:ext cx="1086485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545" y="2094230"/>
            <a:ext cx="203200" cy="1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8190" y="2430780"/>
            <a:ext cx="1095375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340" y="2430780"/>
            <a:ext cx="108648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6225" y="4342765"/>
            <a:ext cx="353060" cy="14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8360" y="4449445"/>
            <a:ext cx="2172970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710430"/>
            <a:ext cx="10017125" cy="188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773680" y="6301740"/>
            <a:ext cx="662305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9550" y="6301740"/>
            <a:ext cx="662305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867068"/>
            <a:ext cx="323809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r="8883" b="9308"/>
          <a:stretch>
            <a:fillRect/>
          </a:stretch>
        </p:blipFill>
        <p:spPr>
          <a:xfrm>
            <a:off x="1606233" y="3501390"/>
            <a:ext cx="9840595" cy="23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911549"/>
            <a:ext cx="1609523" cy="4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r="8883" b="9308"/>
          <a:stretch>
            <a:fillRect/>
          </a:stretch>
        </p:blipFill>
        <p:spPr>
          <a:xfrm>
            <a:off x="1502410" y="4362450"/>
            <a:ext cx="9187180" cy="22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r="8883" b="9308"/>
          <a:stretch>
            <a:fillRect/>
          </a:stretch>
        </p:blipFill>
        <p:spPr>
          <a:xfrm>
            <a:off x="1502410" y="4362450"/>
            <a:ext cx="9187180" cy="22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r="12887" b="14516"/>
          <a:stretch>
            <a:fillRect/>
          </a:stretch>
        </p:blipFill>
        <p:spPr>
          <a:xfrm>
            <a:off x="3791585" y="3357245"/>
            <a:ext cx="7058025" cy="34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29"/>
          <a:stretch>
            <a:fillRect/>
          </a:stretch>
        </p:blipFill>
        <p:spPr>
          <a:xfrm>
            <a:off x="720090" y="782361"/>
            <a:ext cx="10800080" cy="50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397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9740" y="1537970"/>
            <a:ext cx="83064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20" y="3442970"/>
            <a:ext cx="229806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0000" y="4535835"/>
            <a:ext cx="1009523" cy="4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r="12887" b="14516"/>
          <a:stretch>
            <a:fillRect/>
          </a:stretch>
        </p:blipFill>
        <p:spPr>
          <a:xfrm>
            <a:off x="5520055" y="4257040"/>
            <a:ext cx="526288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699135"/>
            <a:ext cx="10274300" cy="35560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0" t="1046" r="12887" b="14516"/>
          <a:stretch>
            <a:fillRect/>
          </a:stretch>
        </p:blipFill>
        <p:spPr>
          <a:xfrm>
            <a:off x="8406130" y="3680460"/>
            <a:ext cx="2084705" cy="257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929245" y="699135"/>
            <a:ext cx="312928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0525" y="1651635"/>
            <a:ext cx="9290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5310" y="3502025"/>
            <a:ext cx="29813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959758" y="836971"/>
            <a:ext cx="10272485" cy="4816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2025-06-20T05:59:39Z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