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9833" y="3071813"/>
            <a:ext cx="725233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536190"/>
            <a:ext cx="10351135" cy="215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440" y="3546475"/>
            <a:ext cx="871601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691765"/>
            <a:ext cx="10351770" cy="198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0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2392246"/>
            <a:ext cx="361904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9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27999"/>
            <a:ext cx="106643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4632" y="4426034"/>
            <a:ext cx="329145" cy="3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706215"/>
            <a:ext cx="409523" cy="3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4463225"/>
            <a:ext cx="333333" cy="38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734504"/>
            <a:ext cx="352380" cy="38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62857" y="3231664"/>
            <a:ext cx="485714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4285" y="3222125"/>
            <a:ext cx="476191" cy="4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4090115"/>
            <a:ext cx="1066666" cy="4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61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493604"/>
            <a:ext cx="10800000" cy="418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5810" y="2626960"/>
            <a:ext cx="352380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935691"/>
            <a:ext cx="361904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01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6" r="48224" b="7644"/>
          <a:stretch>
            <a:fillRect/>
          </a:stretch>
        </p:blipFill>
        <p:spPr>
          <a:xfrm>
            <a:off x="3897313" y="3772535"/>
            <a:ext cx="4397375" cy="294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29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2857" y="908776"/>
            <a:ext cx="571428" cy="37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285" y="1728640"/>
            <a:ext cx="1066666" cy="4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095" y="2634304"/>
            <a:ext cx="1666666" cy="4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6" r="48224" b="7644"/>
          <a:stretch>
            <a:fillRect/>
          </a:stretch>
        </p:blipFill>
        <p:spPr>
          <a:xfrm>
            <a:off x="7680325" y="3573145"/>
            <a:ext cx="3905885" cy="261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414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6" r="48224" b="7644"/>
          <a:stretch>
            <a:fillRect/>
          </a:stretch>
        </p:blipFill>
        <p:spPr>
          <a:xfrm>
            <a:off x="6816090" y="4149090"/>
            <a:ext cx="3580765" cy="239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12429"/>
            <a:ext cx="10800000" cy="358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860" y="807720"/>
            <a:ext cx="806767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860" y="1522095"/>
            <a:ext cx="977138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774" y="3013492"/>
            <a:ext cx="1733333" cy="4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860" y="3743960"/>
            <a:ext cx="827087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6" r="48224" b="7644"/>
          <a:stretch>
            <a:fillRect/>
          </a:stretch>
        </p:blipFill>
        <p:spPr>
          <a:xfrm>
            <a:off x="4374198" y="4364990"/>
            <a:ext cx="3443605" cy="230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190" y="1848705"/>
            <a:ext cx="7190476" cy="48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6190" y="2392445"/>
            <a:ext cx="7142857" cy="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5714" y="2449681"/>
            <a:ext cx="4780952" cy="47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0000" y="4223992"/>
            <a:ext cx="2161905" cy="48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58095" y="4214453"/>
            <a:ext cx="533334" cy="47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000" y="5111148"/>
            <a:ext cx="3676190" cy="49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335" y="727075"/>
            <a:ext cx="9625330" cy="604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44420" y="4521835"/>
            <a:ext cx="517144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44420" y="6141085"/>
            <a:ext cx="553783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1904" y="3773393"/>
            <a:ext cx="6504761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653280"/>
            <a:ext cx="650494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805305"/>
            <a:ext cx="807339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00020"/>
            <a:ext cx="765048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857379"/>
            <a:ext cx="7352380" cy="4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25725"/>
            <a:ext cx="724789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828040"/>
            <a:ext cx="10800080" cy="478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56030" y="4699000"/>
            <a:ext cx="893064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