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4" r:id="rId23"/>
    <p:sldId id="34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3111500"/>
            <a:ext cx="5619750" cy="63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866900"/>
            <a:ext cx="84137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7974" y="3592946"/>
            <a:ext cx="855117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993775"/>
            <a:ext cx="8432800" cy="487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9211" y="4054765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3102" y="4950691"/>
            <a:ext cx="1492425" cy="813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220" y="687070"/>
            <a:ext cx="83629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590" y="3354070"/>
            <a:ext cx="8343900" cy="292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8084" y="1958109"/>
            <a:ext cx="6978825" cy="135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8157" y="4562764"/>
            <a:ext cx="4743625" cy="1884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413" y="4369233"/>
            <a:ext cx="28575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410" y="873125"/>
            <a:ext cx="845185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9066" y="3371274"/>
            <a:ext cx="5667261" cy="1099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6775" y="4553527"/>
            <a:ext cx="6119843" cy="1579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0" y="2536825"/>
            <a:ext cx="6642100" cy="178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902" y="2576947"/>
            <a:ext cx="7098898" cy="2216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95" y="681990"/>
            <a:ext cx="8331200" cy="593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235" y="6295390"/>
            <a:ext cx="4502150" cy="31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74412" y="2780146"/>
            <a:ext cx="3986243" cy="1080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2884" y="4017818"/>
            <a:ext cx="8262680" cy="2697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4261" y="2431040"/>
            <a:ext cx="1728859" cy="169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820" y="1431925"/>
            <a:ext cx="83312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3552825"/>
            <a:ext cx="7848600" cy="168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840" y="968375"/>
            <a:ext cx="7950200" cy="492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2059709" y="979056"/>
            <a:ext cx="7374484" cy="1043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7465" y="2050475"/>
            <a:ext cx="523315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084" y="2382984"/>
            <a:ext cx="5473298" cy="2087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5028" y="4470401"/>
            <a:ext cx="6036717" cy="1644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4093" y="2272145"/>
            <a:ext cx="1452240" cy="206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663700"/>
            <a:ext cx="8362950" cy="353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92785"/>
            <a:ext cx="791845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9684" y="665019"/>
            <a:ext cx="4614316" cy="271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8156" y="3482109"/>
            <a:ext cx="8715261" cy="325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832" y="692727"/>
            <a:ext cx="3168012" cy="197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955" y="692785"/>
            <a:ext cx="7759700" cy="38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770" y="1185545"/>
            <a:ext cx="8420100" cy="3771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985" y="4957445"/>
            <a:ext cx="3956050" cy="1758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6115" y="5147945"/>
            <a:ext cx="3276600" cy="1568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88295" y="6223000"/>
            <a:ext cx="1009650" cy="336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91211" y="16256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18920" y="3851565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540" y="692150"/>
            <a:ext cx="8382000" cy="203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5980" y="2792730"/>
            <a:ext cx="7848600" cy="205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626745"/>
            <a:ext cx="7867650" cy="481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155" y="5505450"/>
            <a:ext cx="7829550" cy="127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82048" y="655782"/>
            <a:ext cx="5972062" cy="2244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2474" y="628075"/>
            <a:ext cx="1934004" cy="28559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0521" y="2900220"/>
            <a:ext cx="5851988" cy="969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8921" y="3860799"/>
            <a:ext cx="8179552" cy="1551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7395" y="5532583"/>
            <a:ext cx="8050241" cy="130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621030"/>
            <a:ext cx="8432800" cy="611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512" y="1567438"/>
            <a:ext cx="1822305" cy="1985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381125"/>
            <a:ext cx="79184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8920" y="1283856"/>
            <a:ext cx="8484353" cy="4156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15" y="758825"/>
            <a:ext cx="843280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1066" y="1597892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0302" y="3066474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4956" y="48768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495" y="1308100"/>
            <a:ext cx="832485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695" y="3474085"/>
            <a:ext cx="71564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03283" y="2244438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700405"/>
            <a:ext cx="834390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3429" y="208741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1902" y="3833092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5" y="522778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685800"/>
            <a:ext cx="83439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9684" y="422101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132856"/>
            <a:ext cx="83629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1211" y="3925456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836930"/>
            <a:ext cx="838200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385" y="3587115"/>
            <a:ext cx="823595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5102" y="3574474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8484" y="5514109"/>
            <a:ext cx="513371" cy="68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77900"/>
            <a:ext cx="83629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0484" y="2678546"/>
            <a:ext cx="661152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2025-04-29T06:08:41Z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