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4" r:id="rId24"/>
    <p:sldId id="345" r:id="rId25"/>
    <p:sldId id="34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4225" y="3101975"/>
            <a:ext cx="554355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800100"/>
            <a:ext cx="83947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5721" y="3934692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6411" y="4442691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772920"/>
            <a:ext cx="5702300" cy="243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8011" y="1764145"/>
            <a:ext cx="5990533" cy="298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416050"/>
            <a:ext cx="8312150" cy="402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6011" y="3509818"/>
            <a:ext cx="7847043" cy="2272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1892300"/>
            <a:ext cx="8305800" cy="307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341120"/>
            <a:ext cx="699770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8775" y="1320800"/>
            <a:ext cx="7348280" cy="171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1140" y="3168072"/>
            <a:ext cx="5916642" cy="2475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127125"/>
            <a:ext cx="8312150" cy="460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170544" y="4479636"/>
            <a:ext cx="8543637" cy="1514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268730"/>
            <a:ext cx="7937500" cy="421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 flipV="1">
            <a:off x="1930398" y="1330034"/>
            <a:ext cx="8857673" cy="2623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8085" y="4027054"/>
            <a:ext cx="8401224" cy="1616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115" y="1301115"/>
            <a:ext cx="8350250" cy="147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715" y="2983230"/>
            <a:ext cx="7867650" cy="205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8195" y="1727200"/>
            <a:ext cx="79184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6558" y="1754910"/>
            <a:ext cx="6988060" cy="895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4194" y="2798618"/>
            <a:ext cx="8447405" cy="2429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4350" y="779780"/>
            <a:ext cx="8394700" cy="566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9470" y="4507230"/>
            <a:ext cx="4318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412" y="4507347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557020"/>
            <a:ext cx="774065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132965"/>
            <a:ext cx="8331200" cy="315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43430" y="2170546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9539" y="4368800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4380" y="1171575"/>
            <a:ext cx="789940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7248" y="3408217"/>
            <a:ext cx="9001587" cy="2623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285" y="1530985"/>
            <a:ext cx="788670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185" y="3136900"/>
            <a:ext cx="7404100" cy="127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2376" y="1450110"/>
            <a:ext cx="9010824" cy="3417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764540"/>
            <a:ext cx="835025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0" y="933450"/>
            <a:ext cx="7848600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83648" y="905164"/>
            <a:ext cx="5851987" cy="1995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3649" y="2983345"/>
            <a:ext cx="4688206" cy="2881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0448" y="3362036"/>
            <a:ext cx="3801516" cy="2881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1136650"/>
            <a:ext cx="7899400" cy="458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75" y="1099127"/>
            <a:ext cx="8632134" cy="4673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3715" y="652780"/>
            <a:ext cx="8382000" cy="607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4194" y="1542474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1067" y="3676074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6485" y="5874328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539875"/>
            <a:ext cx="8382000" cy="377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8921" y="2161309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2739" y="4313382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622425"/>
            <a:ext cx="8394700" cy="361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4267" y="2170546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5794" y="4285673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685" y="1092200"/>
            <a:ext cx="84137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1139" y="3232728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0545" y="1098550"/>
            <a:ext cx="8413750" cy="466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152073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3430" y="4932219"/>
            <a:ext cx="432048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5465" y="819150"/>
            <a:ext cx="83629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7466" y="1865746"/>
            <a:ext cx="698097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5429" y="2918691"/>
            <a:ext cx="698097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6192" y="4008582"/>
            <a:ext cx="698097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97173" y="4535055"/>
            <a:ext cx="1141445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48301" y="5597236"/>
            <a:ext cx="698097" cy="36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5630" y="718185"/>
            <a:ext cx="6540500" cy="321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980" y="4018280"/>
            <a:ext cx="495935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20593" y="2281381"/>
            <a:ext cx="6239915" cy="1653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0520" y="4544291"/>
            <a:ext cx="6082897" cy="2124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2025-04-30T07:02:52Z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