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6" r:id="rId25"/>
    <p:sldId id="347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200" y="3086100"/>
            <a:ext cx="56896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920" y="1082675"/>
            <a:ext cx="843280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34194" y="308725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3612" y="5329382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498600"/>
            <a:ext cx="8432800" cy="386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15867" y="1921164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8703" y="4479637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4666" y="4904510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676400"/>
            <a:ext cx="84328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2667" y="3870036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6121" y="4729018"/>
            <a:ext cx="87358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1400175"/>
            <a:ext cx="84518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3721" y="4368799"/>
            <a:ext cx="8234970" cy="128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925" y="889000"/>
            <a:ext cx="8312150" cy="50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0" y="2149475"/>
            <a:ext cx="7937500" cy="255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9829" y="2041237"/>
            <a:ext cx="8216497" cy="3223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673735"/>
            <a:ext cx="840105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5940" y="4553528"/>
            <a:ext cx="8299624" cy="942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9829" y="5578764"/>
            <a:ext cx="7994825" cy="1080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019175"/>
            <a:ext cx="834390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630" y="1355090"/>
            <a:ext cx="78867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5467" y="1847273"/>
            <a:ext cx="790460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0558" y="2281382"/>
            <a:ext cx="624206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1067" y="2715491"/>
            <a:ext cx="624206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25030" y="4091709"/>
            <a:ext cx="6600134" cy="1173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028700"/>
            <a:ext cx="83439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320" y="951230"/>
            <a:ext cx="7759700" cy="406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5940" y="1494790"/>
            <a:ext cx="83820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42900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61904" y="525780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1235075"/>
            <a:ext cx="793750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8303" y="1246910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5102" y="3084945"/>
            <a:ext cx="7551479" cy="997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4338" y="4193308"/>
            <a:ext cx="8041007" cy="1588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764540"/>
            <a:ext cx="8343900" cy="541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301750"/>
            <a:ext cx="7905750" cy="425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5939" y="2235200"/>
            <a:ext cx="7265152" cy="618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7467" y="2955637"/>
            <a:ext cx="6129078" cy="72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1976" y="3796146"/>
            <a:ext cx="8761442" cy="190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900" y="1708150"/>
            <a:ext cx="7950200" cy="344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8156" y="1588655"/>
            <a:ext cx="8401225" cy="225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3647" y="3888509"/>
            <a:ext cx="8142607" cy="1413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764540"/>
            <a:ext cx="8312150" cy="545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728" y="4054474"/>
            <a:ext cx="3242253" cy="2114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836930"/>
            <a:ext cx="79502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45830" y="1311564"/>
            <a:ext cx="504133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3721" y="1265382"/>
            <a:ext cx="808934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3430" y="2189019"/>
            <a:ext cx="168638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8157" y="4507347"/>
            <a:ext cx="8641370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1975" y="4876801"/>
            <a:ext cx="8641370" cy="1237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400175"/>
            <a:ext cx="834390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91212" y="138776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9612" y="47128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400175"/>
            <a:ext cx="83629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5031" y="31980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101090"/>
            <a:ext cx="8324850" cy="174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7090" y="3179445"/>
            <a:ext cx="4286250" cy="231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04885" y="19788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177925"/>
            <a:ext cx="8382000" cy="450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7322" y="300412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8085" y="478674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5420" y="773430"/>
            <a:ext cx="8413750" cy="273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5465" y="3848100"/>
            <a:ext cx="3505200" cy="245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47867" y="22005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933450"/>
            <a:ext cx="83756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8680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8085" y="507307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145" y="960120"/>
            <a:ext cx="8343900" cy="178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6280" y="2832735"/>
            <a:ext cx="7899400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2025-04-29T05:57:52Z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