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8825" y="3073400"/>
            <a:ext cx="5594350" cy="71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330325"/>
            <a:ext cx="8375650" cy="419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6848" y="2835565"/>
            <a:ext cx="5842752" cy="3186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850" y="803275"/>
            <a:ext cx="8375650" cy="41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6130" y="1299210"/>
            <a:ext cx="7969250" cy="448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82048" y="1727200"/>
            <a:ext cx="7828570" cy="443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4683" y="2100984"/>
            <a:ext cx="2676525" cy="1695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14374" y="2202872"/>
            <a:ext cx="4138643" cy="123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22011" y="3375891"/>
            <a:ext cx="5718062" cy="2470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1454150"/>
            <a:ext cx="8394700" cy="394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7539" y="3574473"/>
            <a:ext cx="5565661" cy="443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4484" y="3990110"/>
            <a:ext cx="7800861" cy="443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5939" y="4535055"/>
            <a:ext cx="5824279" cy="923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885" y="741045"/>
            <a:ext cx="8432800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6012" y="3029527"/>
            <a:ext cx="5371697" cy="905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7394" y="4054764"/>
            <a:ext cx="5658024" cy="127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2121" y="5458691"/>
            <a:ext cx="8271915" cy="1136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1788" y="2900475"/>
            <a:ext cx="1958975" cy="199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279525"/>
            <a:ext cx="8375650" cy="387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8710" y="5262880"/>
            <a:ext cx="5632450" cy="35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39066" y="3352800"/>
            <a:ext cx="5768861" cy="2484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1273" y="2803091"/>
            <a:ext cx="1828800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0945" y="1425575"/>
            <a:ext cx="6699250" cy="400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17757" y="1293090"/>
            <a:ext cx="7431407" cy="4488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863600"/>
            <a:ext cx="8362950" cy="513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09756" y="3482109"/>
            <a:ext cx="4318753" cy="2650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4130" y="3474315"/>
            <a:ext cx="1827069" cy="20097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4796" y="3490479"/>
            <a:ext cx="1800225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764540"/>
            <a:ext cx="79502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4265" y="655780"/>
            <a:ext cx="8881517" cy="2909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6701" y="3528289"/>
            <a:ext cx="8133372" cy="2881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950" y="647065"/>
            <a:ext cx="8324850" cy="330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5200" y="4030345"/>
            <a:ext cx="7848600" cy="2400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39067" y="3574473"/>
            <a:ext cx="646158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7467" y="3925454"/>
            <a:ext cx="4697442" cy="256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7832" y="3960957"/>
            <a:ext cx="2966749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570" y="1369695"/>
            <a:ext cx="7969250" cy="400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2048" y="1394690"/>
            <a:ext cx="9149369" cy="1302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7867" y="2623126"/>
            <a:ext cx="9084716" cy="2761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692785"/>
            <a:ext cx="7727950" cy="37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6895" y="1213485"/>
            <a:ext cx="8382000" cy="537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61902" y="1671783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08084" y="5588001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692785"/>
            <a:ext cx="8375650" cy="597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6848" y="4562763"/>
            <a:ext cx="2646969" cy="2207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040" y="764540"/>
            <a:ext cx="72136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33031" y="803563"/>
            <a:ext cx="6461588" cy="1191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2194" y="2078181"/>
            <a:ext cx="8234970" cy="3703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20594" y="5883564"/>
            <a:ext cx="646158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0855" y="657225"/>
            <a:ext cx="8362950" cy="596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43429" y="1200728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2666" y="3343564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645" y="768985"/>
            <a:ext cx="8382000" cy="147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4645" y="2414905"/>
            <a:ext cx="834390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86411" y="1847274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2593" y="3962401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290" y="661670"/>
            <a:ext cx="8343900" cy="598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71139" y="1209965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5" y="5726547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828675"/>
            <a:ext cx="84010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1211" y="3232729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81975" y="4821383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5295" y="2493010"/>
            <a:ext cx="8343900" cy="86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5295" y="3356610"/>
            <a:ext cx="8293100" cy="3403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0120" y="688340"/>
            <a:ext cx="4197350" cy="1625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2765" y="470535"/>
            <a:ext cx="1809750" cy="1892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9350" y="2045335"/>
            <a:ext cx="1149350" cy="317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4595" y="1996440"/>
            <a:ext cx="1200150" cy="317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15830" y="1996440"/>
            <a:ext cx="1206500" cy="279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314120" y="3454401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69539" y="5458691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908685"/>
            <a:ext cx="8331200" cy="506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59211" y="1865746"/>
            <a:ext cx="624207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8375" y="5495637"/>
            <a:ext cx="624207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019175"/>
            <a:ext cx="83629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73902" y="2087418"/>
            <a:ext cx="605734" cy="6652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8484" y="4858329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7575" y="5384802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70</cp:revision>
  <dcterms:created xsi:type="dcterms:W3CDTF">2015-09-16T06:44:00Z</dcterms:created>
  <dcterms:modified xsi:type="dcterms:W3CDTF">2025-04-29T06:28:51Z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