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0675" y="3092450"/>
            <a:ext cx="393065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809625"/>
            <a:ext cx="8343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2156" y="3315856"/>
            <a:ext cx="137235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6448" y="5209309"/>
            <a:ext cx="522607" cy="692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92785"/>
            <a:ext cx="8451850" cy="368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140" y="4375785"/>
            <a:ext cx="43243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765" y="5061585"/>
            <a:ext cx="2197100" cy="63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3765" y="5831205"/>
            <a:ext cx="1358900" cy="61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266" y="1801091"/>
            <a:ext cx="698098" cy="71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7902" y="1985819"/>
            <a:ext cx="1769516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4411" y="4405746"/>
            <a:ext cx="5972062" cy="2096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460" y="1401445"/>
            <a:ext cx="623570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115" y="1443355"/>
            <a:ext cx="45847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1030" y="2050474"/>
            <a:ext cx="4909879" cy="3278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2448" y="1995056"/>
            <a:ext cx="4909879" cy="3278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800100"/>
            <a:ext cx="83248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5876925"/>
            <a:ext cx="1930400" cy="36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3102" y="5929746"/>
            <a:ext cx="195424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5393" y="2456873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1102" y="3001818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50900"/>
            <a:ext cx="8343900" cy="515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1270000"/>
            <a:ext cx="78676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520" y="2392218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5938" y="2807853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3684" y="2817091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908685"/>
            <a:ext cx="788035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175" y="914400"/>
            <a:ext cx="7654290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865" y="1985817"/>
            <a:ext cx="8576717" cy="4239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0" y="1435100"/>
            <a:ext cx="8255000" cy="398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584325"/>
            <a:ext cx="7632700" cy="368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1304925"/>
            <a:ext cx="76390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019" y="1750868"/>
            <a:ext cx="280569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692785"/>
            <a:ext cx="77914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102995"/>
            <a:ext cx="8382000" cy="566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8848" y="1099128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1975" y="371301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2666" y="5320146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620395"/>
            <a:ext cx="6774180" cy="607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1052830"/>
            <a:ext cx="69977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048" y="1052829"/>
            <a:ext cx="7888515" cy="5264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692785"/>
            <a:ext cx="83629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5013" y="5624830"/>
            <a:ext cx="90129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2576" y="6068175"/>
            <a:ext cx="142305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4430" y="6068174"/>
            <a:ext cx="142305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942975"/>
            <a:ext cx="79248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357" y="1948756"/>
            <a:ext cx="8858333" cy="4054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692785"/>
            <a:ext cx="8362950" cy="582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462" y="3461760"/>
            <a:ext cx="2178338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92785"/>
            <a:ext cx="733425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9739" y="664903"/>
            <a:ext cx="8294915" cy="3177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2030" y="3989993"/>
            <a:ext cx="7029534" cy="2789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764540"/>
            <a:ext cx="5403850" cy="541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755" y="5520690"/>
            <a:ext cx="1682750" cy="654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8903" y="757267"/>
            <a:ext cx="6752442" cy="308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4176" y="3916102"/>
            <a:ext cx="4609606" cy="757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5776" y="4830502"/>
            <a:ext cx="4858988" cy="1468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819150"/>
            <a:ext cx="55435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3775" y="849630"/>
            <a:ext cx="7482115" cy="5662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708660"/>
            <a:ext cx="8343900" cy="257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3376930"/>
            <a:ext cx="7918450" cy="323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0" y="673735"/>
            <a:ext cx="7918450" cy="601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9303" y="4027056"/>
            <a:ext cx="2245097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898525"/>
            <a:ext cx="84709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3503" y="179185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8084" y="500611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692785"/>
            <a:ext cx="7480300" cy="490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365" y="5277485"/>
            <a:ext cx="1841500" cy="31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865" y="5277485"/>
            <a:ext cx="147320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465" y="5753100"/>
            <a:ext cx="3454400" cy="86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0431" y="701847"/>
            <a:ext cx="8239496" cy="2410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4031" y="3297265"/>
            <a:ext cx="8230260" cy="350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965" y="466090"/>
            <a:ext cx="23749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2459355"/>
            <a:ext cx="5416550" cy="421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590" y="6275705"/>
            <a:ext cx="1187450" cy="35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5012" y="452465"/>
            <a:ext cx="2365170" cy="1902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1885" y="2368898"/>
            <a:ext cx="7306624" cy="164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0975" y="4183955"/>
            <a:ext cx="7740733" cy="263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764540"/>
            <a:ext cx="8394700" cy="558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792" y="4285384"/>
            <a:ext cx="3227099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923925"/>
            <a:ext cx="7848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2431" y="1440756"/>
            <a:ext cx="1432296" cy="38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5849" y="4590356"/>
            <a:ext cx="7980878" cy="1755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692785"/>
            <a:ext cx="70866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3704" y="627956"/>
            <a:ext cx="7583714" cy="618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980440"/>
            <a:ext cx="65532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0576" y="960465"/>
            <a:ext cx="7657606" cy="5431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755" y="969645"/>
            <a:ext cx="83820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755" y="3653155"/>
            <a:ext cx="8382000" cy="212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5793" y="205970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6484" y="4886037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568450"/>
            <a:ext cx="841375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9612" y="378691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740" y="671195"/>
            <a:ext cx="8413750" cy="177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320" y="2016125"/>
            <a:ext cx="6927850" cy="176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240" y="3929380"/>
            <a:ext cx="8350250" cy="275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7939" y="208741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9466" y="44704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692785"/>
            <a:ext cx="8362950" cy="324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4284345"/>
            <a:ext cx="2413000" cy="208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4004945"/>
            <a:ext cx="2425700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7938" y="26416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206500"/>
            <a:ext cx="83820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0448" y="441498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133475"/>
            <a:ext cx="84010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4595" y="3223260"/>
            <a:ext cx="272097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2025-04-30T07:04:04Z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