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3101975"/>
            <a:ext cx="55626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685" y="621665"/>
            <a:ext cx="77025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985" y="3072130"/>
            <a:ext cx="8350250" cy="370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6447" y="5902036"/>
            <a:ext cx="642679" cy="785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560" y="968375"/>
            <a:ext cx="83820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731490" y="2105892"/>
            <a:ext cx="554182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3759199" y="2604655"/>
            <a:ext cx="554182" cy="665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1430" y="4479635"/>
            <a:ext cx="6193734" cy="1570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14400"/>
            <a:ext cx="83629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0666" y="3833092"/>
            <a:ext cx="5731916" cy="225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45" y="639445"/>
            <a:ext cx="8362950" cy="342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495" y="4115435"/>
            <a:ext cx="8331200" cy="262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82049" y="1551710"/>
            <a:ext cx="5916642" cy="2567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1355725"/>
            <a:ext cx="798830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9829" y="1320799"/>
            <a:ext cx="7847043" cy="794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7537" y="2152072"/>
            <a:ext cx="4872934" cy="210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3647" y="4267199"/>
            <a:ext cx="6932643" cy="1496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712" y="2347912"/>
            <a:ext cx="26193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70" y="675640"/>
            <a:ext cx="8394700" cy="530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5" y="5537200"/>
            <a:ext cx="4641850" cy="56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6134100"/>
            <a:ext cx="3067050" cy="36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2530" y="6134100"/>
            <a:ext cx="3740150" cy="33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32666" y="3269673"/>
            <a:ext cx="4420351" cy="2290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7320" y="5458691"/>
            <a:ext cx="10036061" cy="1191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86558" y="2438400"/>
            <a:ext cx="432048" cy="74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665" y="662305"/>
            <a:ext cx="8218170" cy="6089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2922" y="2419928"/>
            <a:ext cx="1566314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849" y="5634183"/>
            <a:ext cx="4854460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641" y="1020041"/>
            <a:ext cx="2476500" cy="2933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66776" y="6049819"/>
            <a:ext cx="4854460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6776" y="6391565"/>
            <a:ext cx="4854460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4703" y="4618183"/>
            <a:ext cx="1215333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67503" y="5153892"/>
            <a:ext cx="1658679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803275"/>
            <a:ext cx="8312150" cy="525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120775"/>
            <a:ext cx="7924800" cy="461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545" y="760095"/>
            <a:ext cx="790575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285" y="2599055"/>
            <a:ext cx="7880350" cy="313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6484" y="3020292"/>
            <a:ext cx="8382751" cy="2770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77279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1557020"/>
            <a:ext cx="835025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5721" y="1597891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7248" y="3343564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8775" y="5153891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255" y="1705610"/>
            <a:ext cx="695960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6012" y="1690255"/>
            <a:ext cx="7329806" cy="387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85" y="655320"/>
            <a:ext cx="846455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4411" y="3768437"/>
            <a:ext cx="3145733" cy="200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6776" y="5874328"/>
            <a:ext cx="7690024" cy="831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539" y="3763673"/>
            <a:ext cx="207645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780" y="792480"/>
            <a:ext cx="79502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5793" y="748146"/>
            <a:ext cx="8733733" cy="5938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152525"/>
            <a:ext cx="83248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8848" y="1644073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25" y="1657350"/>
            <a:ext cx="8413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922" y="1699491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6558" y="4331855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485" y="994410"/>
            <a:ext cx="8293100" cy="83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1826260"/>
            <a:ext cx="8312150" cy="386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14121" y="1385455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8012" y="4498109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314450"/>
            <a:ext cx="83248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9685" y="4793673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133475"/>
            <a:ext cx="8375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5030" y="3251200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4267" y="4895273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416050"/>
            <a:ext cx="8432800" cy="402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5031" y="4359564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760" y="1282065"/>
            <a:ext cx="8324850" cy="158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760" y="2968625"/>
            <a:ext cx="831215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3394" y="2429164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6049" y="4636655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2025-04-29T06:00:10Z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