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825" y="3101975"/>
            <a:ext cx="559435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2133600"/>
            <a:ext cx="83502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460500"/>
            <a:ext cx="79057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993" y="1357747"/>
            <a:ext cx="5630316" cy="895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266" y="2290620"/>
            <a:ext cx="5796570" cy="1921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7248" y="4341091"/>
            <a:ext cx="8281152" cy="108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665" y="998855"/>
            <a:ext cx="83629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0705" y="2322830"/>
            <a:ext cx="6965950" cy="37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6557" y="2807855"/>
            <a:ext cx="7533007" cy="2595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1902" y="5477164"/>
            <a:ext cx="6572425" cy="57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085975"/>
            <a:ext cx="84201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1939" y="3953164"/>
            <a:ext cx="2683916" cy="73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375" y="1489075"/>
            <a:ext cx="796925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3502" y="1496292"/>
            <a:ext cx="8253443" cy="83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466" y="2290620"/>
            <a:ext cx="6230679" cy="1985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2048" y="4304147"/>
            <a:ext cx="8068716" cy="1246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003300"/>
            <a:ext cx="839470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2192" y="3602184"/>
            <a:ext cx="5759625" cy="2447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787525"/>
            <a:ext cx="7886700" cy="328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2884" y="1681019"/>
            <a:ext cx="7496061" cy="1145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5938" y="2807855"/>
            <a:ext cx="8355044" cy="22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79550"/>
            <a:ext cx="83439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620395"/>
            <a:ext cx="7780655" cy="6064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1975" y="628074"/>
            <a:ext cx="5186970" cy="2724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2811" y="3509820"/>
            <a:ext cx="7883989" cy="320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1800225"/>
            <a:ext cx="79756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0593" y="1791856"/>
            <a:ext cx="8650607" cy="3546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025" y="800100"/>
            <a:ext cx="77787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740" y="1304925"/>
            <a:ext cx="83820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3647" y="1330038"/>
            <a:ext cx="457954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8993" y="4174838"/>
            <a:ext cx="457954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6703" y="5837383"/>
            <a:ext cx="457954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879475"/>
            <a:ext cx="8343900" cy="509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171575"/>
            <a:ext cx="7956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75" y="2373747"/>
            <a:ext cx="4134025" cy="905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1357" y="3306620"/>
            <a:ext cx="297024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3648" y="3694547"/>
            <a:ext cx="297024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2048" y="4073237"/>
            <a:ext cx="3986243" cy="932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0593" y="5089237"/>
            <a:ext cx="7061952" cy="618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595" y="2231014"/>
            <a:ext cx="4199515" cy="259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836930"/>
            <a:ext cx="8362950" cy="541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927225"/>
            <a:ext cx="7924800" cy="300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6731" y="1911927"/>
            <a:ext cx="5253887" cy="164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5967" y="3639127"/>
            <a:ext cx="5253887" cy="164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4775" y="1921165"/>
            <a:ext cx="2582316" cy="2068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764540"/>
            <a:ext cx="79184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75" y="729673"/>
            <a:ext cx="8853807" cy="3925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74" y="4738256"/>
            <a:ext cx="8936935" cy="165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45" y="754380"/>
            <a:ext cx="83629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8084" y="161636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9611" y="422102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158240"/>
            <a:ext cx="836295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6775" y="3694430"/>
            <a:ext cx="8026400" cy="170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1139" y="178262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5" y="4562766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799465"/>
            <a:ext cx="8343900" cy="536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76662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8847" y="399011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942975"/>
            <a:ext cx="8445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4338" y="217978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9538" y="508000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790575"/>
            <a:ext cx="8432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975" y="258618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5211" y="5237018"/>
            <a:ext cx="1206098" cy="757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515" y="757555"/>
            <a:ext cx="8343900" cy="11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265" y="2012315"/>
            <a:ext cx="83121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3029" y="2041238"/>
            <a:ext cx="707335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0556" y="5818911"/>
            <a:ext cx="229598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620395"/>
            <a:ext cx="8432800" cy="614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6448" y="348211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684" y="388851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2120" y="5680365"/>
            <a:ext cx="8502825" cy="10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2025-04-29T06:18:50Z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