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076575"/>
            <a:ext cx="41148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84250"/>
            <a:ext cx="836295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8848" y="1838036"/>
            <a:ext cx="439479" cy="702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9939" y="5412509"/>
            <a:ext cx="195424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4085" y="5366327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552575"/>
            <a:ext cx="8045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3649" y="2992581"/>
            <a:ext cx="2166678" cy="1440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5539" y="2974108"/>
            <a:ext cx="4475769" cy="2503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59678"/>
            <a:ext cx="83820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863273"/>
            <a:ext cx="5589806" cy="1579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466" y="4442691"/>
            <a:ext cx="6988061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816100"/>
            <a:ext cx="8362950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880" y="898525"/>
            <a:ext cx="80264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8156" y="988291"/>
            <a:ext cx="8327333" cy="406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503" y="5190836"/>
            <a:ext cx="8438170" cy="85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751205"/>
            <a:ext cx="83312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560" y="3027680"/>
            <a:ext cx="3543300" cy="63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550" y="3662680"/>
            <a:ext cx="7334250" cy="2273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6550" y="5935980"/>
            <a:ext cx="2889250" cy="717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6339" y="2576946"/>
            <a:ext cx="8530534" cy="1080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0921" y="3685308"/>
            <a:ext cx="8650606" cy="292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195" y="635635"/>
            <a:ext cx="8324850" cy="353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700" y="4241165"/>
            <a:ext cx="4832350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5715" y="4121150"/>
            <a:ext cx="2819400" cy="266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06921" y="4239491"/>
            <a:ext cx="483598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4629" y="4701310"/>
            <a:ext cx="5057662" cy="94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1583" y="4119418"/>
            <a:ext cx="2756198" cy="2705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530" y="643255"/>
            <a:ext cx="8394700" cy="608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080" y="1082675"/>
            <a:ext cx="74422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1829" y="3435928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429" y="388851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0338" y="487680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790" y="745490"/>
            <a:ext cx="78676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8884" y="5440219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6520" y="5911274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09625"/>
            <a:ext cx="772795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520" y="1339850"/>
            <a:ext cx="8350250" cy="506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9612" y="1320800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8848" y="324196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5794" y="5597236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870" y="1089025"/>
            <a:ext cx="8242300" cy="189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565" y="3118485"/>
            <a:ext cx="786765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1727200"/>
            <a:ext cx="75120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6701" y="1681019"/>
            <a:ext cx="7440644" cy="164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2120" y="3454400"/>
            <a:ext cx="7754680" cy="1874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10" y="702310"/>
            <a:ext cx="8394700" cy="580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992" y="4027055"/>
            <a:ext cx="5380935" cy="1597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1284" y="5745018"/>
            <a:ext cx="7957880" cy="84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811530"/>
            <a:ext cx="78295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2811" y="831272"/>
            <a:ext cx="6082898" cy="785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9683" y="1681017"/>
            <a:ext cx="8299626" cy="2844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5101" y="4572000"/>
            <a:ext cx="4937590" cy="192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136650"/>
            <a:ext cx="84518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6558" y="1209964"/>
            <a:ext cx="439479" cy="35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8085" y="4414982"/>
            <a:ext cx="439479" cy="35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982345"/>
            <a:ext cx="832485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75" y="4752975"/>
            <a:ext cx="8007350" cy="86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6484" y="2013527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8775" y="482138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1120775"/>
            <a:ext cx="83756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5847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2667" y="4682836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77975"/>
            <a:ext cx="843280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3503" y="2983345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657350"/>
            <a:ext cx="83947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5794" y="2613891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1120775"/>
            <a:ext cx="83121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975" y="4895273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770" y="955040"/>
            <a:ext cx="8274050" cy="85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70" y="1885950"/>
            <a:ext cx="8293100" cy="374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740" y="1874982"/>
            <a:ext cx="4394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5795" y="5135419"/>
            <a:ext cx="48566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2025-04-29T06:01:17Z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