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3" r:id="rId4"/>
    <p:sldId id="372" r:id="rId5"/>
    <p:sldId id="371" r:id="rId6"/>
    <p:sldId id="367" r:id="rId7"/>
    <p:sldId id="366" r:id="rId8"/>
    <p:sldId id="365" r:id="rId9"/>
    <p:sldId id="363" r:id="rId10"/>
    <p:sldId id="359" r:id="rId11"/>
    <p:sldId id="358" r:id="rId12"/>
    <p:sldId id="357" r:id="rId13"/>
    <p:sldId id="356" r:id="rId14"/>
    <p:sldId id="355" r:id="rId15"/>
    <p:sldId id="351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7" r:id="rId30"/>
    <p:sldId id="336" r:id="rId31"/>
    <p:sldId id="335" r:id="rId32"/>
    <p:sldId id="333" r:id="rId33"/>
    <p:sldId id="332" r:id="rId34"/>
    <p:sldId id="330" r:id="rId35"/>
    <p:sldId id="329" r:id="rId36"/>
    <p:sldId id="327" r:id="rId37"/>
    <p:sldId id="326" r:id="rId38"/>
    <p:sldId id="325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6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3287395" y="2781300"/>
            <a:ext cx="5807800" cy="100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573949"/>
            <a:ext cx="295238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670" y="3140710"/>
            <a:ext cx="4354830" cy="347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196975"/>
            <a:ext cx="9317990" cy="356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4410" y="3644900"/>
            <a:ext cx="57848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06"/>
          <a:stretch>
            <a:fillRect/>
          </a:stretch>
        </p:blipFill>
        <p:spPr>
          <a:xfrm>
            <a:off x="9624695" y="1484630"/>
            <a:ext cx="2353310" cy="246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5714" y="2545305"/>
            <a:ext cx="809523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6666" y="3241373"/>
            <a:ext cx="5685714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690" y="4427855"/>
            <a:ext cx="116141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0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3809" y="1882572"/>
            <a:ext cx="1399999" cy="31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2492375"/>
            <a:ext cx="4005580" cy="374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0100" y="1689100"/>
            <a:ext cx="311594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8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9523" y="1871231"/>
            <a:ext cx="466666" cy="29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2060575"/>
            <a:ext cx="3942080" cy="403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38" y="2604862"/>
            <a:ext cx="666666" cy="3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2204720"/>
            <a:ext cx="4368165" cy="401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8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572"/>
            <a:ext cx="4409523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20047"/>
            <a:ext cx="3933333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615" y="2427605"/>
            <a:ext cx="450469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96881"/>
            <a:ext cx="5352380" cy="31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754356"/>
            <a:ext cx="4095238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392773"/>
            <a:ext cx="2409523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817110"/>
            <a:ext cx="323786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679137"/>
            <a:ext cx="2390476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  <p:bldP spid="11" grpId="0" bldLvl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5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8745" y="2477770"/>
            <a:ext cx="522668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928" y="3210967"/>
            <a:ext cx="3316614" cy="29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8270" y="3819525"/>
            <a:ext cx="5930900" cy="159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3928" y="5719354"/>
            <a:ext cx="3743965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3928" y="6341806"/>
            <a:ext cx="2824232" cy="29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181692"/>
            <a:ext cx="285715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0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8410" y="2928620"/>
            <a:ext cx="533844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0276" y="3499346"/>
            <a:ext cx="2868154" cy="27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0276" y="4070309"/>
            <a:ext cx="3882910" cy="26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" y="4516755"/>
            <a:ext cx="62560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0276" y="5203836"/>
            <a:ext cx="5367306" cy="28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0276" y="5808384"/>
            <a:ext cx="1568259" cy="23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0276" y="6328967"/>
            <a:ext cx="3253929" cy="30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73" b="53847"/>
          <a:stretch>
            <a:fillRect/>
          </a:stretch>
        </p:blipFill>
        <p:spPr>
          <a:xfrm>
            <a:off x="3719830" y="3860800"/>
            <a:ext cx="447421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720090" y="972185"/>
            <a:ext cx="6528525" cy="499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590" y="1181735"/>
            <a:ext cx="439166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43832"/>
            <a:ext cx="4038095" cy="3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86973"/>
            <a:ext cx="3000000" cy="32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77758"/>
            <a:ext cx="1847619" cy="2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82784"/>
            <a:ext cx="3609523" cy="32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973569"/>
            <a:ext cx="1980952" cy="135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583936"/>
            <a:ext cx="3980952" cy="2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335"/>
            <a:ext cx="6933334" cy="33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41475"/>
            <a:ext cx="622998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55240"/>
            <a:ext cx="577151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222625"/>
            <a:ext cx="739076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2" b="35818"/>
          <a:stretch>
            <a:fillRect/>
          </a:stretch>
        </p:blipFill>
        <p:spPr>
          <a:xfrm>
            <a:off x="3863975" y="3789045"/>
            <a:ext cx="4463415" cy="252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574040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706188"/>
            <a:ext cx="5942857" cy="30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49678"/>
            <a:ext cx="2961904" cy="32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64155"/>
            <a:ext cx="440118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756195"/>
            <a:ext cx="3019047" cy="29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271080"/>
            <a:ext cx="7742857" cy="35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0" grpId="0" bldLvl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25053"/>
            <a:ext cx="6676190" cy="35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07113"/>
            <a:ext cx="4247619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08257"/>
            <a:ext cx="228571" cy="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51005"/>
            <a:ext cx="3733333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4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1550"/>
            <a:ext cx="57715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659022"/>
            <a:ext cx="6485714" cy="31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265680"/>
            <a:ext cx="692848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166654"/>
            <a:ext cx="7238095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796424"/>
            <a:ext cx="6561904" cy="36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426194"/>
            <a:ext cx="5771428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75" y="691965"/>
            <a:ext cx="10800000" cy="4222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67"/>
          <a:stretch>
            <a:fillRect/>
          </a:stretch>
        </p:blipFill>
        <p:spPr>
          <a:xfrm>
            <a:off x="8328660" y="4364990"/>
            <a:ext cx="3384005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907862"/>
            <a:ext cx="304761" cy="29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8" r="29992"/>
          <a:stretch>
            <a:fillRect/>
          </a:stretch>
        </p:blipFill>
        <p:spPr>
          <a:xfrm>
            <a:off x="3792220" y="4004945"/>
            <a:ext cx="3960405" cy="23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908685"/>
            <a:ext cx="23774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564765"/>
            <a:ext cx="3123565" cy="201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72130" y="972185"/>
            <a:ext cx="78054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715" y="1484630"/>
            <a:ext cx="56451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412865" y="1556385"/>
            <a:ext cx="456057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7715" y="2048510"/>
            <a:ext cx="398526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4690" y="4436745"/>
            <a:ext cx="12979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107180" y="2564765"/>
            <a:ext cx="5880100" cy="203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063750" y="4600575"/>
            <a:ext cx="136017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423920" y="4578350"/>
            <a:ext cx="507936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544560" y="4578350"/>
            <a:ext cx="228600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32460" y="5131435"/>
            <a:ext cx="831151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976360" y="5089525"/>
            <a:ext cx="196977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9425" y="5616575"/>
            <a:ext cx="10679430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484445"/>
            <a:ext cx="10800000" cy="274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980440"/>
            <a:ext cx="749808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815" y="1700530"/>
            <a:ext cx="497268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890" y="2267585"/>
            <a:ext cx="297561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804" y="2754804"/>
            <a:ext cx="4800000" cy="33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804" y="3289693"/>
            <a:ext cx="2171428" cy="27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3804" y="3748169"/>
            <a:ext cx="3733333" cy="34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4500" y="1649730"/>
            <a:ext cx="175577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0280" y="1649730"/>
            <a:ext cx="322707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19830" y="2205990"/>
            <a:ext cx="174879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20055" y="2205990"/>
            <a:ext cx="198564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20845"/>
            <a:ext cx="10800000" cy="411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796790"/>
            <a:ext cx="1972945" cy="2007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4796790"/>
            <a:ext cx="1881505" cy="19494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052645"/>
            <a:ext cx="10800000" cy="408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670" y="908685"/>
            <a:ext cx="696150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9120505" y="2276475"/>
            <a:ext cx="2244725" cy="252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8832215" y="2276475"/>
            <a:ext cx="2842895" cy="257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1492250"/>
            <a:ext cx="20497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23795" y="1484630"/>
            <a:ext cx="495490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64425" y="1492250"/>
            <a:ext cx="20497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6865" y="1916430"/>
            <a:ext cx="20497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23795" y="1988820"/>
            <a:ext cx="180213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231005" y="2002790"/>
            <a:ext cx="385318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9425" y="2493010"/>
            <a:ext cx="42386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28210" y="2496820"/>
            <a:ext cx="302768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670" y="2983865"/>
            <a:ext cx="6889750" cy="132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670" y="4320540"/>
            <a:ext cx="397637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439920" y="4290060"/>
            <a:ext cx="20497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4796790"/>
            <a:ext cx="20497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67245"/>
            <a:ext cx="4209523" cy="3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r="38888"/>
          <a:stretch>
            <a:fillRect/>
          </a:stretch>
        </p:blipFill>
        <p:spPr>
          <a:xfrm>
            <a:off x="9264650" y="2853055"/>
            <a:ext cx="225742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9336405" y="2853055"/>
            <a:ext cx="2336800" cy="252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944110" y="1014095"/>
            <a:ext cx="60483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34695" y="1478280"/>
            <a:ext cx="298259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717290" y="1478280"/>
            <a:ext cx="477710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1916430"/>
            <a:ext cx="346265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184650" y="1967230"/>
            <a:ext cx="175895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005830" y="1916430"/>
            <a:ext cx="171958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824470" y="1921510"/>
            <a:ext cx="331089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1815" y="2420620"/>
            <a:ext cx="316484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48075" y="2426970"/>
            <a:ext cx="328549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95325" y="2853055"/>
            <a:ext cx="484632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3285490"/>
            <a:ext cx="397192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28210" y="3285490"/>
            <a:ext cx="425132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715" y="3860800"/>
            <a:ext cx="229171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143885" y="3789045"/>
            <a:ext cx="263398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20090" y="4606290"/>
            <a:ext cx="361696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368165" y="4603750"/>
            <a:ext cx="406273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2625" y="5085080"/>
            <a:ext cx="346202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95325" y="5946775"/>
            <a:ext cx="388112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08685"/>
            <a:ext cx="499364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16430"/>
            <a:ext cx="397383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498725"/>
            <a:ext cx="942149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338830"/>
            <a:ext cx="100806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655820" y="1915160"/>
            <a:ext cx="243776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96758"/>
            <a:ext cx="295238" cy="2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2831465"/>
            <a:ext cx="3531870" cy="337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2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88487"/>
            <a:ext cx="266666" cy="28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492375"/>
            <a:ext cx="4224020" cy="359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917098"/>
            <a:ext cx="304762" cy="28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2852420"/>
            <a:ext cx="3594100" cy="363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3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1556200"/>
            <a:ext cx="10800000" cy="214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95" y="1685925"/>
            <a:ext cx="41211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573949"/>
            <a:ext cx="295238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3572510"/>
            <a:ext cx="3597910" cy="3388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935215"/>
            <a:ext cx="266666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2024-04-27T15:40:36Z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